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6"/>
  </p:notesMasterIdLst>
  <p:sldIdLst>
    <p:sldId id="263" r:id="rId2"/>
    <p:sldId id="262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89" autoAdjust="0"/>
  </p:normalViewPr>
  <p:slideViewPr>
    <p:cSldViewPr snapToGrid="0" snapToObjects="1">
      <p:cViewPr varScale="1">
        <p:scale>
          <a:sx n="97" d="100"/>
          <a:sy n="97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7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4FFE6-8031-2B42-B14D-ED9C9C54052C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4FC56-E4E0-5945-9DBC-40D550F6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will write</a:t>
            </a:r>
            <a:r>
              <a:rPr lang="en-US" baseline="0" dirty="0" smtClean="0"/>
              <a:t> on the poster? </a:t>
            </a:r>
          </a:p>
          <a:p>
            <a:r>
              <a:rPr lang="en-US" baseline="0" dirty="0" smtClean="0"/>
              <a:t>How many of your will present? At least two </a:t>
            </a:r>
          </a:p>
          <a:p>
            <a:r>
              <a:rPr lang="en-US" baseline="0" dirty="0" smtClean="0"/>
              <a:t>Everyone must be ensured time to talk within groups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Designate roles for each member: </a:t>
            </a:r>
            <a:r>
              <a:rPr lang="en-US" sz="2200" i="1" dirty="0" smtClean="0"/>
              <a:t>everyone must contribute </a:t>
            </a:r>
            <a:endParaRPr lang="en-US" sz="220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Scan the reading and discuss and answer </a:t>
            </a:r>
            <a:r>
              <a:rPr lang="en-US" sz="2200" u="sng" dirty="0" smtClean="0"/>
              <a:t>the question designated for your group </a:t>
            </a:r>
            <a:r>
              <a:rPr lang="en-US" sz="2200" dirty="0" smtClean="0"/>
              <a:t>based on the reading </a:t>
            </a:r>
          </a:p>
          <a:p>
            <a:r>
              <a:rPr lang="en-US" sz="1200" dirty="0" smtClean="0"/>
              <a:t>Quote the key phases and briefly explain and organize them onto a poster sheet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have 15 minutes to put this together!  </a:t>
            </a:r>
          </a:p>
          <a:p>
            <a:pPr lvl="1"/>
            <a:r>
              <a:rPr lang="en-US" dirty="0" smtClean="0"/>
              <a:t>back to the whole class   wish to share with your peers </a:t>
            </a:r>
          </a:p>
          <a:p>
            <a:pPr lvl="1"/>
            <a:r>
              <a:rPr lang="en-US" dirty="0" smtClean="0"/>
              <a:t>Each group will be given three reflections written by my Saturday class students </a:t>
            </a:r>
          </a:p>
          <a:p>
            <a:pPr lvl="1"/>
            <a:r>
              <a:rPr lang="en-US" sz="2200" dirty="0" smtClean="0"/>
              <a:t>Students, from my Saturday class, wrote about their impressions* of the same reading we did for our class</a:t>
            </a:r>
          </a:p>
          <a:p>
            <a:pPr lvl="1"/>
            <a:r>
              <a:rPr lang="en-US" sz="2200" dirty="0" smtClean="0"/>
              <a:t>Think about the reading homework as you read each reflection</a:t>
            </a:r>
          </a:p>
          <a:p>
            <a:pPr lvl="1"/>
            <a:r>
              <a:rPr lang="en-US" sz="2200" dirty="0" smtClean="0"/>
              <a:t>Provide feedback and rewrite the sentences that are about Freud and his theory covered in the reading whenever you come across an incorrect interpretation of Freud’s theory of the mind </a:t>
            </a:r>
          </a:p>
          <a:p>
            <a:pPr lvl="1"/>
            <a:r>
              <a:rPr lang="en-US" sz="2200" dirty="0" smtClean="0"/>
              <a:t>At the end, we will discuss any thoughts about this process of the activity  </a:t>
            </a:r>
            <a:r>
              <a:rPr lang="en-US" sz="2200" smtClean="0"/>
              <a:t/>
            </a:r>
            <a:br>
              <a:rPr lang="en-US" sz="2200" smtClean="0"/>
            </a:br>
            <a:r>
              <a:rPr lang="en-US" sz="3200" smtClean="0"/>
              <a:t>in the reading and together decide on 1-2 points that your group believes everyone in the class needs to know about your section </a:t>
            </a:r>
            <a:endParaRPr lang="en-US" sz="3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FC56-E4E0-5945-9DBC-40D550F648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36B1AD-C41F-DE41-B068-D547F39D50CB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Collaborative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doing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reinforce and clarify key points and issues raised in the reading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To learn from your peers’ diverse perspectives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enhance what I focus on during the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groups; 8 students in each group</a:t>
            </a:r>
            <a:endParaRPr lang="en-US" dirty="0"/>
          </a:p>
          <a:p>
            <a:pPr lvl="1"/>
            <a:r>
              <a:rPr lang="en-US" dirty="0" smtClean="0"/>
              <a:t>Each group will divide itself in half </a:t>
            </a:r>
          </a:p>
          <a:p>
            <a:r>
              <a:rPr lang="en-US" b="1" dirty="0" smtClean="0"/>
              <a:t>Group 1</a:t>
            </a:r>
            <a:r>
              <a:rPr lang="en-US" dirty="0" smtClean="0"/>
              <a:t>: Read pgs. 48-49; </a:t>
            </a:r>
            <a:r>
              <a:rPr lang="en-US" b="1" dirty="0" smtClean="0"/>
              <a:t>Group 2</a:t>
            </a:r>
            <a:r>
              <a:rPr lang="en-US" dirty="0" smtClean="0"/>
              <a:t>: </a:t>
            </a:r>
            <a:r>
              <a:rPr lang="en-US" dirty="0"/>
              <a:t>Read pgs. </a:t>
            </a:r>
            <a:r>
              <a:rPr lang="en-US" dirty="0" smtClean="0"/>
              <a:t>51-53; </a:t>
            </a:r>
            <a:r>
              <a:rPr lang="en-US" b="1" dirty="0" smtClean="0"/>
              <a:t>Group 3</a:t>
            </a:r>
            <a:r>
              <a:rPr lang="en-US" dirty="0" smtClean="0"/>
              <a:t>: </a:t>
            </a:r>
            <a:r>
              <a:rPr lang="en-US" dirty="0"/>
              <a:t>Read pgs. </a:t>
            </a:r>
            <a:r>
              <a:rPr lang="en-US" dirty="0" smtClean="0"/>
              <a:t>58-60; </a:t>
            </a:r>
            <a:r>
              <a:rPr lang="en-US" b="1" dirty="0" smtClean="0"/>
              <a:t>Group 4</a:t>
            </a:r>
            <a:r>
              <a:rPr lang="en-US" dirty="0" smtClean="0"/>
              <a:t>: </a:t>
            </a:r>
            <a:r>
              <a:rPr lang="en-US" dirty="0"/>
              <a:t>Read pgs. </a:t>
            </a:r>
            <a:r>
              <a:rPr lang="en-US" dirty="0" smtClean="0"/>
              <a:t>63-65</a:t>
            </a:r>
          </a:p>
          <a:p>
            <a:pPr marL="282575" lvl="1" indent="-282575">
              <a:spcBef>
                <a:spcPts val="2000"/>
              </a:spcBef>
            </a:pPr>
            <a:r>
              <a:rPr lang="en-US" dirty="0"/>
              <a:t>Discuss within your smaller group: 1-2 points you thought were important in your </a:t>
            </a:r>
            <a:r>
              <a:rPr lang="en-US" dirty="0" smtClean="0"/>
              <a:t>section. Also, discuss how does the studies that you read disprove the </a:t>
            </a:r>
            <a:r>
              <a:rPr lang="en-US" dirty="0" err="1" smtClean="0"/>
              <a:t>localizationists</a:t>
            </a:r>
            <a:r>
              <a:rPr lang="en-US" dirty="0" smtClean="0"/>
              <a:t> theory of the brain and its brain maps? </a:t>
            </a:r>
            <a:endParaRPr lang="en-US" dirty="0"/>
          </a:p>
          <a:p>
            <a:pPr marL="282575" lvl="2">
              <a:spcBef>
                <a:spcPts val="2000"/>
              </a:spcBef>
            </a:pPr>
            <a:r>
              <a:rPr lang="en-US" sz="2000" dirty="0"/>
              <a:t>Discuss in your large group your points of interest </a:t>
            </a:r>
            <a:r>
              <a:rPr lang="en-US" sz="2000" dirty="0" smtClean="0"/>
              <a:t>and conclusions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8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will be graded on completion and quality  </a:t>
            </a:r>
          </a:p>
          <a:p>
            <a:r>
              <a:rPr lang="en-US" dirty="0" smtClean="0"/>
              <a:t>Five (5) points is the full credit you will receive based on completing and being an active contributor </a:t>
            </a:r>
          </a:p>
          <a:p>
            <a:r>
              <a:rPr lang="en-US" dirty="0" smtClean="0"/>
              <a:t>If absent (in the future), please see me to discuss alternative ways to make up your grade for this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8264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1491</TotalTime>
  <Words>367</Words>
  <Application>Microsoft Macintosh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Revolution</vt:lpstr>
      <vt:lpstr>In-Class Collaborative Review</vt:lpstr>
      <vt:lpstr>Why are we doing this? </vt:lpstr>
      <vt:lpstr>What do we do?</vt:lpstr>
      <vt:lpstr>How will you be graded?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In-Class Collaborative Review Activity</dc:title>
  <dc:creator>Michael</dc:creator>
  <cp:lastModifiedBy>Michael </cp:lastModifiedBy>
  <cp:revision>40</cp:revision>
  <dcterms:created xsi:type="dcterms:W3CDTF">2019-03-11T22:39:21Z</dcterms:created>
  <dcterms:modified xsi:type="dcterms:W3CDTF">2019-05-02T18:51:00Z</dcterms:modified>
</cp:coreProperties>
</file>