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 id="2147483659" r:id="rId2"/>
    <p:sldMasterId id="2147483660" r:id="rId3"/>
  </p:sldMasterIdLst>
  <p:notesMasterIdLst>
    <p:notesMasterId r:id="rId32"/>
  </p:notesMasterIdLst>
  <p:sldIdLst>
    <p:sldId id="256" r:id="rId4"/>
    <p:sldId id="257" r:id="rId5"/>
    <p:sldId id="258" r:id="rId6"/>
    <p:sldId id="259" r:id="rId7"/>
    <p:sldId id="260" r:id="rId8"/>
    <p:sldId id="261" r:id="rId9"/>
    <p:sldId id="262" r:id="rId10"/>
    <p:sldId id="263" r:id="rId11"/>
    <p:sldId id="264" r:id="rId12"/>
    <p:sldId id="265" r:id="rId13"/>
    <p:sldId id="269" r:id="rId14"/>
    <p:sldId id="266" r:id="rId15"/>
    <p:sldId id="267" r:id="rId16"/>
    <p:sldId id="268"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73042" autoAdjust="0"/>
  </p:normalViewPr>
  <p:slideViewPr>
    <p:cSldViewPr snapToGrid="0">
      <p:cViewPr varScale="1">
        <p:scale>
          <a:sx n="69" d="100"/>
          <a:sy n="69" d="100"/>
        </p:scale>
        <p:origin x="-21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notesMaster" Target="notesMasters/notesMaster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800" cy="458787"/>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8685212"/>
            <a:ext cx="2971800" cy="458787"/>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885633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01" name="Shape 101"/>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SzPts val="1800"/>
              <a:buFont typeface="Arial"/>
              <a:buNone/>
            </a:pPr>
            <a:r>
              <a:rPr lang="en-US" sz="1800" b="0" i="0" u="none" strike="noStrike" cap="none"/>
              <a:t>”  is daddy? “A man who has lots of Jacquelines and lots of Luciennes.”</a:t>
            </a:r>
            <a:br>
              <a:rPr lang="en-US" sz="1800" b="0" i="0" u="none" strike="noStrike" cap="none"/>
            </a:br>
            <a:endParaRPr/>
          </a:p>
        </p:txBody>
      </p:sp>
      <p:sp>
        <p:nvSpPr>
          <p:cNvPr id="102" name="Shape 102"/>
          <p:cNvSpPr txBox="1"/>
          <p:nvPr/>
        </p:nvSpPr>
        <p:spPr>
          <a:xfrm>
            <a:off x="3884612" y="8685212"/>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a:solidFill>
                  <a:srgbClr val="000000"/>
                </a:solidFill>
                <a:latin typeface="Calibri"/>
                <a:ea typeface="Calibri"/>
                <a:cs typeface="Calibri"/>
                <a:sym typeface="Calibri"/>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282575" lvl="0" indent="-130175" rtl="0">
              <a:lnSpc>
                <a:spcPct val="112000"/>
              </a:lnSpc>
              <a:spcBef>
                <a:spcPts val="900"/>
              </a:spcBef>
              <a:spcAft>
                <a:spcPts val="0"/>
              </a:spcAft>
              <a:buClr>
                <a:srgbClr val="262626"/>
              </a:buClr>
              <a:buSzPts val="2400"/>
              <a:buFont typeface="Arial"/>
              <a:buNone/>
            </a:pPr>
            <a:endParaRPr sz="2400">
              <a:solidFill>
                <a:srgbClr val="262626"/>
              </a:solidFill>
              <a:latin typeface="Corbel"/>
              <a:ea typeface="Corbel"/>
              <a:cs typeface="Corbel"/>
              <a:sym typeface="Corbel"/>
            </a:endParaRPr>
          </a:p>
          <a:p>
            <a:pPr marL="282575" lvl="0" indent="-282575" rtl="0">
              <a:lnSpc>
                <a:spcPct val="112000"/>
              </a:lnSpc>
              <a:spcBef>
                <a:spcPts val="900"/>
              </a:spcBef>
              <a:spcAft>
                <a:spcPts val="0"/>
              </a:spcAft>
              <a:buClr>
                <a:srgbClr val="262626"/>
              </a:buClr>
              <a:buSzPts val="2400"/>
              <a:buChar char="•"/>
            </a:pPr>
            <a:r>
              <a:rPr lang="en-US" sz="2400">
                <a:solidFill>
                  <a:srgbClr val="262626"/>
                </a:solidFill>
                <a:latin typeface="Corbel"/>
                <a:ea typeface="Corbel"/>
                <a:cs typeface="Corbel"/>
                <a:sym typeface="Corbel"/>
              </a:rPr>
              <a:t>What was his thinking process? i.e., What do you think were his assumptions about the objects he was experimenting with? </a:t>
            </a:r>
            <a:endParaRPr sz="2400">
              <a:solidFill>
                <a:srgbClr val="262626"/>
              </a:solidFill>
              <a:latin typeface="Corbel"/>
              <a:ea typeface="Corbel"/>
              <a:cs typeface="Corbel"/>
              <a:sym typeface="Corbel"/>
            </a:endParaRPr>
          </a:p>
          <a:p>
            <a:pPr marL="282575" lvl="0" indent="-282575" rtl="0">
              <a:lnSpc>
                <a:spcPct val="112000"/>
              </a:lnSpc>
              <a:spcBef>
                <a:spcPts val="0"/>
              </a:spcBef>
              <a:spcAft>
                <a:spcPts val="0"/>
              </a:spcAft>
              <a:buClr>
                <a:srgbClr val="262626"/>
              </a:buClr>
              <a:buSzPts val="2400"/>
              <a:buChar char="•"/>
            </a:pPr>
            <a:r>
              <a:rPr lang="en-US" sz="2400">
                <a:solidFill>
                  <a:srgbClr val="262626"/>
                </a:solidFill>
                <a:latin typeface="Corbel"/>
                <a:ea typeface="Corbel"/>
                <a:cs typeface="Corbel"/>
                <a:sym typeface="Corbel"/>
              </a:rPr>
              <a:t>What did the man learn about objects in this environment? </a:t>
            </a:r>
            <a:br>
              <a:rPr lang="en-US" sz="2400">
                <a:solidFill>
                  <a:srgbClr val="262626"/>
                </a:solidFill>
                <a:latin typeface="Corbel"/>
                <a:ea typeface="Corbel"/>
                <a:cs typeface="Corbel"/>
                <a:sym typeface="Corbel"/>
              </a:rPr>
            </a:br>
            <a:endParaRPr sz="2400">
              <a:solidFill>
                <a:srgbClr val="262626"/>
              </a:solidFill>
              <a:latin typeface="Corbel"/>
              <a:ea typeface="Corbel"/>
              <a:cs typeface="Corbel"/>
              <a:sym typeface="Corbel"/>
            </a:endParaRPr>
          </a:p>
          <a:p>
            <a:pPr marL="282575" lvl="0" indent="-282575" rtl="0">
              <a:lnSpc>
                <a:spcPct val="112000"/>
              </a:lnSpc>
              <a:spcBef>
                <a:spcPts val="0"/>
              </a:spcBef>
              <a:spcAft>
                <a:spcPts val="0"/>
              </a:spcAft>
              <a:buClr>
                <a:srgbClr val="262626"/>
              </a:buClr>
              <a:buSzPts val="2400"/>
              <a:buChar char="•"/>
            </a:pPr>
            <a:r>
              <a:rPr lang="en-US" sz="2400">
                <a:solidFill>
                  <a:srgbClr val="262626"/>
                </a:solidFill>
                <a:latin typeface="Corbel"/>
                <a:ea typeface="Corbel"/>
                <a:cs typeface="Corbel"/>
                <a:sym typeface="Corbel"/>
              </a:rPr>
              <a:t>What do you think the man concluded about the objects in this environment? </a:t>
            </a:r>
            <a:br>
              <a:rPr lang="en-US" sz="2400">
                <a:solidFill>
                  <a:srgbClr val="262626"/>
                </a:solidFill>
                <a:latin typeface="Corbel"/>
                <a:ea typeface="Corbel"/>
                <a:cs typeface="Corbel"/>
                <a:sym typeface="Corbel"/>
              </a:rPr>
            </a:br>
            <a:endParaRPr sz="2400">
              <a:solidFill>
                <a:srgbClr val="262626"/>
              </a:solidFill>
              <a:latin typeface="Corbel"/>
              <a:ea typeface="Corbel"/>
              <a:cs typeface="Corbel"/>
              <a:sym typeface="Corbel"/>
            </a:endParaRPr>
          </a:p>
          <a:p>
            <a:pPr marL="282575" lvl="0" indent="-282575" rtl="0">
              <a:lnSpc>
                <a:spcPct val="112000"/>
              </a:lnSpc>
              <a:spcBef>
                <a:spcPts val="0"/>
              </a:spcBef>
              <a:spcAft>
                <a:spcPts val="0"/>
              </a:spcAft>
              <a:buClr>
                <a:srgbClr val="262626"/>
              </a:buClr>
              <a:buSzPts val="2400"/>
              <a:buChar char="•"/>
            </a:pPr>
            <a:r>
              <a:rPr lang="en-US" sz="2400">
                <a:solidFill>
                  <a:srgbClr val="262626"/>
                </a:solidFill>
                <a:latin typeface="Corbel"/>
                <a:ea typeface="Corbel"/>
                <a:cs typeface="Corbel"/>
                <a:sym typeface="Corbel"/>
              </a:rPr>
              <a:t>What concept was the man testing on the objects in the kitchen? </a:t>
            </a:r>
            <a:endParaRPr sz="2400">
              <a:solidFill>
                <a:srgbClr val="262626"/>
              </a:solidFill>
              <a:latin typeface="Corbel"/>
              <a:ea typeface="Corbel"/>
              <a:cs typeface="Corbel"/>
              <a:sym typeface="Corbel"/>
            </a:endParaRPr>
          </a:p>
          <a:p>
            <a:pPr marL="282575" lvl="0" indent="-282575" rtl="0">
              <a:lnSpc>
                <a:spcPct val="112000"/>
              </a:lnSpc>
              <a:spcBef>
                <a:spcPts val="0"/>
              </a:spcBef>
              <a:spcAft>
                <a:spcPts val="0"/>
              </a:spcAft>
              <a:buClr>
                <a:srgbClr val="262626"/>
              </a:buClr>
              <a:buSzPts val="2400"/>
              <a:buChar char="•"/>
            </a:pPr>
            <a:r>
              <a:rPr lang="en-US" sz="2400">
                <a:solidFill>
                  <a:srgbClr val="262626"/>
                </a:solidFill>
                <a:latin typeface="Corbel"/>
                <a:ea typeface="Corbel"/>
                <a:cs typeface="Corbel"/>
                <a:sym typeface="Corbel"/>
              </a:rPr>
              <a:t>What is the schema that this man just constructed? </a:t>
            </a:r>
            <a:endParaRPr sz="2400">
              <a:solidFill>
                <a:srgbClr val="262626"/>
              </a:solidFill>
              <a:latin typeface="Corbel"/>
              <a:ea typeface="Corbel"/>
              <a:cs typeface="Corbel"/>
              <a:sym typeface="Corbel"/>
            </a:endParaRPr>
          </a:p>
        </p:txBody>
      </p:sp>
      <p:sp>
        <p:nvSpPr>
          <p:cNvPr id="155" name="Shape 15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 name="Shape 1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 name="Shape 16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3" name="Shape 17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 name="Shape 18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 name="Shape 18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 name="Shape 19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201" name="Shape 201"/>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SzPts val="1800"/>
              <a:buFont typeface="Arial"/>
              <a:buNone/>
            </a:pPr>
            <a:r>
              <a:rPr lang="en-US" sz="1800" b="0" i="0" u="none" strike="noStrike" cap="none"/>
              <a:t>later rejected this term because of misleading connotations of self-centeredness </a:t>
            </a:r>
            <a:endParaRPr/>
          </a:p>
          <a:p>
            <a:pPr marL="0" marR="0" lvl="0" indent="0" algn="l" rtl="0">
              <a:spcBef>
                <a:spcPts val="0"/>
              </a:spcBef>
              <a:spcAft>
                <a:spcPts val="0"/>
              </a:spcAft>
              <a:buSzPts val="1800"/>
              <a:buFont typeface="Arial"/>
              <a:buNone/>
            </a:pPr>
            <a:r>
              <a:rPr lang="en-US" sz="1800" b="0" i="0" u="none" strike="noStrike" cap="none"/>
              <a:t>Egocentric speech is for children themselves, not their audience, and does not take into account others’ point of view</a:t>
            </a:r>
            <a:endParaRPr/>
          </a:p>
        </p:txBody>
      </p:sp>
      <p:sp>
        <p:nvSpPr>
          <p:cNvPr id="202" name="Shape 202"/>
          <p:cNvSpPr txBox="1"/>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a:solidFill>
                  <a:srgbClr val="000000"/>
                </a:solidFill>
                <a:latin typeface="Calibri"/>
                <a:ea typeface="Calibri"/>
                <a:cs typeface="Calibri"/>
                <a:sym typeface="Calibri"/>
              </a:rPr>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 name="Shape 20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282575" lvl="0" indent="-282575" rtl="0">
              <a:spcBef>
                <a:spcPts val="0"/>
              </a:spcBef>
              <a:spcAft>
                <a:spcPts val="0"/>
              </a:spcAft>
              <a:buClr>
                <a:schemeClr val="dk1"/>
              </a:buClr>
              <a:buSzPts val="2400"/>
              <a:buChar char="•"/>
            </a:pPr>
            <a:r>
              <a:rPr lang="en-US" sz="2400">
                <a:solidFill>
                  <a:schemeClr val="dk1"/>
                </a:solidFill>
                <a:latin typeface="Corbel"/>
                <a:ea typeface="Corbel"/>
                <a:cs typeface="Corbel"/>
                <a:sym typeface="Corbel"/>
              </a:rPr>
              <a:t>Children fail to consider two dimensions on the conservation experiment </a:t>
            </a:r>
            <a:endParaRPr/>
          </a:p>
        </p:txBody>
      </p:sp>
      <p:sp>
        <p:nvSpPr>
          <p:cNvPr id="214" name="Shape 21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 name="Shape 22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0" i="0" u="none" dirty="0" smtClean="0">
                <a:solidFill>
                  <a:srgbClr val="262626"/>
                </a:solidFill>
                <a:sym typeface="Corbel"/>
              </a:rPr>
              <a:t>Deductive reasoning:</a:t>
            </a:r>
            <a:r>
              <a:rPr lang="en-US" sz="1800" b="0" i="0" u="none" baseline="0" dirty="0" smtClean="0">
                <a:solidFill>
                  <a:srgbClr val="262626"/>
                </a:solidFill>
                <a:sym typeface="Corbel"/>
              </a:rPr>
              <a:t> a process of reasoning in which a conclusion follows necessarily from the premises presented, so that the conclusion cannot be false if the premises </a:t>
            </a:r>
            <a:r>
              <a:rPr lang="en-US" sz="1800" b="0" i="0" u="none" baseline="0" smtClean="0">
                <a:solidFill>
                  <a:srgbClr val="262626"/>
                </a:solidFill>
                <a:sym typeface="Corbel"/>
              </a:rPr>
              <a:t>are true. </a:t>
            </a:r>
            <a:endParaRPr lang="en-US" sz="1800" dirty="0" smtClean="0"/>
          </a:p>
          <a:p>
            <a:pPr marL="0" lvl="0" indent="0">
              <a:spcBef>
                <a:spcPts val="0"/>
              </a:spcBef>
              <a:spcAft>
                <a:spcPts val="0"/>
              </a:spcAft>
              <a:buNone/>
            </a:pPr>
            <a:endParaRPr dirty="0"/>
          </a:p>
        </p:txBody>
      </p:sp>
      <p:sp>
        <p:nvSpPr>
          <p:cNvPr id="226" name="Shape 22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 name="Shape 23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37" name="Shape 23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42" name="Shape 2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47" name="Shape 24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252" name="Shape 252"/>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SzPts val="1800"/>
              <a:buFont typeface="Arial"/>
              <a:buNone/>
            </a:pPr>
            <a:r>
              <a:rPr lang="en-US" sz="1800" b="0" i="0" u="none" strike="noStrike" cap="none"/>
              <a:t>Although he did not enjoy the task of standardizing the test of reasoning, the experience provided what Piaget needed: </a:t>
            </a:r>
            <a:endParaRPr/>
          </a:p>
        </p:txBody>
      </p:sp>
      <p:sp>
        <p:nvSpPr>
          <p:cNvPr id="253" name="Shape 253"/>
          <p:cNvSpPr txBox="1"/>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a:solidFill>
                  <a:srgbClr val="000000"/>
                </a:solidFill>
                <a:latin typeface="Calibri"/>
                <a:ea typeface="Calibri"/>
                <a:cs typeface="Calibri"/>
                <a:sym typeface="Calibri"/>
              </a:rPr>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59" name="Shape 25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13" name="Shape 11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SzPts val="1800"/>
              <a:buFont typeface="Arial"/>
              <a:buNone/>
            </a:pPr>
            <a:r>
              <a:rPr lang="en-US" sz="1800" b="0" i="0" u="none" strike="noStrike" cap="none"/>
              <a:t>”  is daddy? “A man who has lots of Jacquelines and lots of Luciennes.”</a:t>
            </a:r>
            <a:br>
              <a:rPr lang="en-US" sz="1800" b="0" i="0" u="none" strike="noStrike" cap="none"/>
            </a:br>
            <a:endParaRPr/>
          </a:p>
        </p:txBody>
      </p:sp>
      <p:sp>
        <p:nvSpPr>
          <p:cNvPr id="114" name="Shape 114"/>
          <p:cNvSpPr txBox="1"/>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a:solidFill>
                  <a:srgbClr val="000000"/>
                </a:solidFill>
                <a:latin typeface="Calibri"/>
                <a:ea typeface="Calibri"/>
                <a:cs typeface="Calibri"/>
                <a:sym typeface="Calibri"/>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0" i="0" u="none" strike="noStrike" cap="none" dirty="0" smtClean="0">
                <a:solidFill>
                  <a:srgbClr val="262626"/>
                </a:solidFill>
                <a:latin typeface="Corbel"/>
                <a:ea typeface="Corbel"/>
                <a:cs typeface="Corbel"/>
                <a:sym typeface="Corbel"/>
              </a:rPr>
              <a:t>Enjoyed to observe birds, fish, animals in their natural habitat </a:t>
            </a:r>
            <a:endParaRPr lang="en-US" dirty="0" smtClean="0"/>
          </a:p>
          <a:p>
            <a:pPr marL="0" lvl="0" indent="0">
              <a:spcBef>
                <a:spcPts val="0"/>
              </a:spcBef>
              <a:spcAft>
                <a:spcPts val="0"/>
              </a:spcAft>
              <a:buNone/>
            </a:pPr>
            <a:endParaRPr dirty="0"/>
          </a:p>
        </p:txBody>
      </p:sp>
      <p:sp>
        <p:nvSpPr>
          <p:cNvPr id="119" name="Shape 11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 name="Shape 12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282575" lvl="0" indent="-282575" rtl="0">
              <a:lnSpc>
                <a:spcPct val="90000"/>
              </a:lnSpc>
              <a:spcBef>
                <a:spcPts val="900"/>
              </a:spcBef>
              <a:spcAft>
                <a:spcPts val="0"/>
              </a:spcAft>
              <a:buClr>
                <a:srgbClr val="262626"/>
              </a:buClr>
              <a:buSzPts val="2800"/>
              <a:buChar char="•"/>
            </a:pPr>
            <a:r>
              <a:rPr lang="en-US" sz="2800">
                <a:solidFill>
                  <a:srgbClr val="262626"/>
                </a:solidFill>
                <a:latin typeface="Corbel"/>
                <a:ea typeface="Corbel"/>
                <a:cs typeface="Corbel"/>
                <a:sym typeface="Corbel"/>
              </a:rPr>
              <a:t>Standardizing a test can be mechanical and tedious</a:t>
            </a:r>
            <a:endParaRPr/>
          </a:p>
        </p:txBody>
      </p:sp>
      <p:sp>
        <p:nvSpPr>
          <p:cNvPr id="131" name="Shape 13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 name="Shape 13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 name="Shape 14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 name="Shape 14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571500" y="560387"/>
            <a:ext cx="2874962" cy="4951412"/>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20" name="Shape 20"/>
          <p:cNvSpPr txBox="1">
            <a:spLocks noGrp="1"/>
          </p:cNvSpPr>
          <p:nvPr>
            <p:ph type="body" idx="1"/>
          </p:nvPr>
        </p:nvSpPr>
        <p:spPr>
          <a:xfrm>
            <a:off x="3886200" y="568325"/>
            <a:ext cx="4686300" cy="5656262"/>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b="0" i="0" u="none" strike="noStrike" cap="none">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21" name="Shape 21"/>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1460755" y="2571723"/>
            <a:ext cx="6222491" cy="3286153"/>
          </a:xfrm>
          <a:prstGeom prst="rect">
            <a:avLst/>
          </a:prstGeom>
          <a:noFill/>
          <a:ln>
            <a:noFill/>
          </a:ln>
        </p:spPr>
        <p:txBody>
          <a:bodyPr spcFirstLastPara="1" wrap="square" lIns="91425" tIns="91425" rIns="91425" bIns="91425" anchor="t" anchorCtr="0"/>
          <a:lstStyle>
            <a:lvl1pPr marR="0" lvl="0" algn="r" rtl="0">
              <a:lnSpc>
                <a:spcPct val="85000"/>
              </a:lnSpc>
              <a:spcBef>
                <a:spcPts val="0"/>
              </a:spcBef>
              <a:spcAft>
                <a:spcPts val="0"/>
              </a:spcAft>
              <a:buSzPts val="1400"/>
              <a:buNone/>
              <a:defRPr sz="5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95" name="Shape 95"/>
          <p:cNvSpPr txBox="1">
            <a:spLocks noGrp="1"/>
          </p:cNvSpPr>
          <p:nvPr>
            <p:ph type="body" idx="1"/>
          </p:nvPr>
        </p:nvSpPr>
        <p:spPr>
          <a:xfrm>
            <a:off x="1460755" y="1393748"/>
            <a:ext cx="6301072" cy="819150"/>
          </a:xfrm>
          <a:prstGeom prst="rect">
            <a:avLst/>
          </a:prstGeom>
          <a:noFill/>
          <a:ln>
            <a:noFill/>
          </a:ln>
        </p:spPr>
        <p:txBody>
          <a:bodyPr spcFirstLastPara="1" wrap="square" lIns="91425" tIns="91425" rIns="91425" bIns="91425" anchor="ctr" anchorCtr="0"/>
          <a:lstStyle>
            <a:lvl1pPr marL="457200" marR="0" lvl="0" indent="-228600" algn="r" rtl="0">
              <a:lnSpc>
                <a:spcPct val="113000"/>
              </a:lnSpc>
              <a:spcBef>
                <a:spcPts val="0"/>
              </a:spcBef>
              <a:spcAft>
                <a:spcPts val="0"/>
              </a:spcAft>
              <a:buClr>
                <a:schemeClr val="accent1"/>
              </a:buClr>
              <a:buSzPts val="1800"/>
              <a:buFont typeface="Arial"/>
              <a:buNone/>
              <a:defRPr sz="1800" b="0" i="1" u="none" strike="noStrike" cap="none">
                <a:solidFill>
                  <a:schemeClr val="accent1"/>
                </a:solidFill>
                <a:latin typeface="Corbel"/>
                <a:ea typeface="Corbel"/>
                <a:cs typeface="Corbel"/>
                <a:sym typeface="Corbel"/>
              </a:defRPr>
            </a:lvl1pPr>
            <a:lvl2pPr marL="914400" marR="0" lvl="1" indent="-228600" algn="l" rtl="0">
              <a:lnSpc>
                <a:spcPct val="112000"/>
              </a:lnSpc>
              <a:spcBef>
                <a:spcPts val="900"/>
              </a:spcBef>
              <a:spcAft>
                <a:spcPts val="0"/>
              </a:spcAft>
              <a:buClr>
                <a:srgbClr val="888888"/>
              </a:buClr>
              <a:buSzPts val="1500"/>
              <a:buFont typeface="Corbel"/>
              <a:buNone/>
              <a:defRPr sz="1500" b="0" i="0" u="none" strike="noStrike" cap="none">
                <a:solidFill>
                  <a:srgbClr val="888888"/>
                </a:solidFill>
                <a:latin typeface="Corbel"/>
                <a:ea typeface="Corbel"/>
                <a:cs typeface="Corbel"/>
                <a:sym typeface="Corbel"/>
              </a:defRPr>
            </a:lvl2pPr>
            <a:lvl3pPr marL="1371600" marR="0" lvl="2" indent="-228600" algn="l" rtl="0">
              <a:lnSpc>
                <a:spcPct val="112000"/>
              </a:lnSpc>
              <a:spcBef>
                <a:spcPts val="900"/>
              </a:spcBef>
              <a:spcAft>
                <a:spcPts val="0"/>
              </a:spcAft>
              <a:buClr>
                <a:srgbClr val="888888"/>
              </a:buClr>
              <a:buSzPts val="1350"/>
              <a:buFont typeface="Arial"/>
              <a:buNone/>
              <a:defRPr sz="1350" b="0" i="0" u="none" strike="noStrike" cap="none">
                <a:solidFill>
                  <a:srgbClr val="888888"/>
                </a:solidFill>
                <a:latin typeface="Corbel"/>
                <a:ea typeface="Corbel"/>
                <a:cs typeface="Corbel"/>
                <a:sym typeface="Corbel"/>
              </a:defRPr>
            </a:lvl3pPr>
            <a:lvl4pPr marL="1828800" marR="0" lvl="3" indent="-228600" algn="l" rtl="0">
              <a:lnSpc>
                <a:spcPct val="112000"/>
              </a:lnSpc>
              <a:spcBef>
                <a:spcPts val="900"/>
              </a:spcBef>
              <a:spcAft>
                <a:spcPts val="0"/>
              </a:spcAft>
              <a:buClr>
                <a:srgbClr val="888888"/>
              </a:buClr>
              <a:buSzPts val="1200"/>
              <a:buFont typeface="Corbel"/>
              <a:buNone/>
              <a:defRPr sz="1200" b="0" i="0" u="none" strike="noStrike" cap="none">
                <a:solidFill>
                  <a:srgbClr val="888888"/>
                </a:solidFill>
                <a:latin typeface="Corbel"/>
                <a:ea typeface="Corbel"/>
                <a:cs typeface="Corbel"/>
                <a:sym typeface="Corbel"/>
              </a:defRPr>
            </a:lvl4pPr>
            <a:lvl5pPr marL="2286000" marR="0" lvl="4" indent="-228600" algn="l" rtl="0">
              <a:lnSpc>
                <a:spcPct val="112000"/>
              </a:lnSpc>
              <a:spcBef>
                <a:spcPts val="900"/>
              </a:spcBef>
              <a:spcAft>
                <a:spcPts val="0"/>
              </a:spcAft>
              <a:buClr>
                <a:srgbClr val="888888"/>
              </a:buClr>
              <a:buSzPts val="1200"/>
              <a:buFont typeface="Arial"/>
              <a:buNone/>
              <a:defRPr sz="1200" b="0" i="1" u="none" strike="noStrike" cap="none">
                <a:solidFill>
                  <a:srgbClr val="888888"/>
                </a:solidFill>
                <a:latin typeface="Corbel"/>
                <a:ea typeface="Corbel"/>
                <a:cs typeface="Corbel"/>
                <a:sym typeface="Corbel"/>
              </a:defRPr>
            </a:lvl5pPr>
            <a:lvl6pPr marL="2743200" marR="0" lvl="5" indent="-228600" algn="l" rtl="0">
              <a:lnSpc>
                <a:spcPct val="112000"/>
              </a:lnSpc>
              <a:spcBef>
                <a:spcPts val="975"/>
              </a:spcBef>
              <a:spcAft>
                <a:spcPts val="0"/>
              </a:spcAft>
              <a:buClr>
                <a:srgbClr val="888888"/>
              </a:buClr>
              <a:buSzPts val="1200"/>
              <a:buFont typeface="Corbel"/>
              <a:buNone/>
              <a:defRPr sz="1200" b="0" i="0" u="none" strike="noStrike" cap="none">
                <a:solidFill>
                  <a:srgbClr val="888888"/>
                </a:solidFill>
                <a:latin typeface="Corbel"/>
                <a:ea typeface="Corbel"/>
                <a:cs typeface="Corbel"/>
                <a:sym typeface="Corbel"/>
              </a:defRPr>
            </a:lvl6pPr>
            <a:lvl7pPr marL="3200400" marR="0" lvl="6" indent="-228600" algn="l" rtl="0">
              <a:lnSpc>
                <a:spcPct val="112000"/>
              </a:lnSpc>
              <a:spcBef>
                <a:spcPts val="975"/>
              </a:spcBef>
              <a:spcAft>
                <a:spcPts val="0"/>
              </a:spcAft>
              <a:buClr>
                <a:srgbClr val="888888"/>
              </a:buClr>
              <a:buSzPts val="1200"/>
              <a:buFont typeface="Arial"/>
              <a:buNone/>
              <a:defRPr sz="1200" b="0" i="1" u="none" strike="noStrike" cap="none">
                <a:solidFill>
                  <a:srgbClr val="888888"/>
                </a:solidFill>
                <a:latin typeface="Corbel"/>
                <a:ea typeface="Corbel"/>
                <a:cs typeface="Corbel"/>
                <a:sym typeface="Corbel"/>
              </a:defRPr>
            </a:lvl7pPr>
            <a:lvl8pPr marL="3657600" marR="0" lvl="7" indent="-228600" algn="l" rtl="0">
              <a:lnSpc>
                <a:spcPct val="112000"/>
              </a:lnSpc>
              <a:spcBef>
                <a:spcPts val="975"/>
              </a:spcBef>
              <a:spcAft>
                <a:spcPts val="0"/>
              </a:spcAft>
              <a:buClr>
                <a:srgbClr val="888888"/>
              </a:buClr>
              <a:buSzPts val="1200"/>
              <a:buFont typeface="Corbel"/>
              <a:buNone/>
              <a:defRPr sz="1200" b="0" i="0" u="none" strike="noStrike" cap="none">
                <a:solidFill>
                  <a:srgbClr val="888888"/>
                </a:solidFill>
                <a:latin typeface="Corbel"/>
                <a:ea typeface="Corbel"/>
                <a:cs typeface="Corbel"/>
                <a:sym typeface="Corbel"/>
              </a:defRPr>
            </a:lvl8pPr>
            <a:lvl9pPr marL="4114800" marR="0" lvl="8" indent="-228600" algn="l" rtl="0">
              <a:lnSpc>
                <a:spcPct val="112000"/>
              </a:lnSpc>
              <a:spcBef>
                <a:spcPts val="975"/>
              </a:spcBef>
              <a:spcAft>
                <a:spcPts val="0"/>
              </a:spcAft>
              <a:buClr>
                <a:srgbClr val="888888"/>
              </a:buClr>
              <a:buSzPts val="1200"/>
              <a:buFont typeface="Arial"/>
              <a:buNone/>
              <a:defRPr sz="1200" b="0" i="1" u="none" strike="noStrike" cap="none">
                <a:solidFill>
                  <a:srgbClr val="888888"/>
                </a:solidFill>
                <a:latin typeface="Corbel"/>
                <a:ea typeface="Corbel"/>
                <a:cs typeface="Corbel"/>
                <a:sym typeface="Corbel"/>
              </a:defRPr>
            </a:lvl9pPr>
          </a:lstStyle>
          <a:p>
            <a:endParaRPr/>
          </a:p>
        </p:txBody>
      </p:sp>
      <p:sp>
        <p:nvSpPr>
          <p:cNvPr id="96" name="Shape 96"/>
          <p:cNvSpPr txBox="1">
            <a:spLocks noGrp="1"/>
          </p:cNvSpPr>
          <p:nvPr>
            <p:ph type="dt" idx="10"/>
          </p:nvPr>
        </p:nvSpPr>
        <p:spPr>
          <a:xfrm>
            <a:off x="6557962" y="6315075"/>
            <a:ext cx="11969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9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1460500" y="6315075"/>
            <a:ext cx="486092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8736012" y="1620837"/>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Shape 25"/>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571500" y="560387"/>
            <a:ext cx="2874962" cy="4951412"/>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30" name="Shape 30"/>
          <p:cNvSpPr txBox="1">
            <a:spLocks noGrp="1"/>
          </p:cNvSpPr>
          <p:nvPr>
            <p:ph type="body" idx="1"/>
          </p:nvPr>
        </p:nvSpPr>
        <p:spPr>
          <a:xfrm rot="5400000">
            <a:off x="3437279" y="1089001"/>
            <a:ext cx="5584142" cy="4686299"/>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31" name="Shape 31"/>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571501" y="557262"/>
            <a:ext cx="2882528" cy="1919239"/>
          </a:xfrm>
          <a:prstGeom prst="rect">
            <a:avLst/>
          </a:prstGeom>
          <a:noFill/>
          <a:ln>
            <a:noFill/>
          </a:ln>
        </p:spPr>
        <p:txBody>
          <a:bodyPr spcFirstLastPara="1" wrap="square" lIns="91425" tIns="91425" rIns="91425" bIns="91425" anchor="t" anchorCtr="0"/>
          <a:lstStyle>
            <a:lvl1pPr marR="0" lvl="0" algn="r" rtl="0">
              <a:lnSpc>
                <a:spcPct val="93000"/>
              </a:lnSpc>
              <a:spcBef>
                <a:spcPts val="0"/>
              </a:spcBef>
              <a:spcAft>
                <a:spcPts val="0"/>
              </a:spcAft>
              <a:buSzPts val="1400"/>
              <a:buNone/>
              <a:defRPr sz="30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36" name="Shape 36"/>
          <p:cNvSpPr>
            <a:spLocks noGrp="1"/>
          </p:cNvSpPr>
          <p:nvPr>
            <p:ph type="pic" idx="2"/>
          </p:nvPr>
        </p:nvSpPr>
        <p:spPr>
          <a:xfrm>
            <a:off x="3943350" y="1"/>
            <a:ext cx="4629150" cy="6857999"/>
          </a:xfrm>
          <a:prstGeom prst="rect">
            <a:avLst/>
          </a:prstGeom>
          <a:noFill/>
          <a:ln>
            <a:noFill/>
          </a:ln>
        </p:spPr>
        <p:txBody>
          <a:bodyPr spcFirstLastPara="1" wrap="square" lIns="91425" tIns="91425" rIns="91425" bIns="91425" anchor="t" anchorCtr="0"/>
          <a:lstStyle>
            <a:lvl1pPr marR="0" lvl="0" algn="l" rtl="0">
              <a:lnSpc>
                <a:spcPct val="112000"/>
              </a:lnSpc>
              <a:spcBef>
                <a:spcPts val="900"/>
              </a:spcBef>
              <a:spcAft>
                <a:spcPts val="0"/>
              </a:spcAft>
              <a:buClr>
                <a:srgbClr val="262626"/>
              </a:buClr>
              <a:buSzPts val="2400"/>
              <a:buFont typeface="Arial"/>
              <a:buNone/>
              <a:defRPr sz="2400">
                <a:solidFill>
                  <a:srgbClr val="262626"/>
                </a:solidFill>
                <a:latin typeface="Corbel"/>
                <a:ea typeface="Corbel"/>
                <a:cs typeface="Corbel"/>
                <a:sym typeface="Corbel"/>
              </a:defRPr>
            </a:lvl1pPr>
            <a:lvl2pPr marR="0" lvl="1" algn="l" rtl="0">
              <a:lnSpc>
                <a:spcPct val="112000"/>
              </a:lnSpc>
              <a:spcBef>
                <a:spcPts val="900"/>
              </a:spcBef>
              <a:spcAft>
                <a:spcPts val="0"/>
              </a:spcAft>
              <a:buClr>
                <a:srgbClr val="262626"/>
              </a:buClr>
              <a:buSzPts val="2100"/>
              <a:buFont typeface="Corbel"/>
              <a:buNone/>
              <a:defRPr sz="2100" b="0" i="0" u="none" strike="noStrike" cap="none">
                <a:solidFill>
                  <a:srgbClr val="262626"/>
                </a:solidFill>
                <a:latin typeface="Corbel"/>
                <a:ea typeface="Corbel"/>
                <a:cs typeface="Corbel"/>
                <a:sym typeface="Corbel"/>
              </a:defRPr>
            </a:lvl2pPr>
            <a:lvl3pPr marR="0" lvl="2" algn="l" rtl="0">
              <a:lnSpc>
                <a:spcPct val="112000"/>
              </a:lnSpc>
              <a:spcBef>
                <a:spcPts val="900"/>
              </a:spcBef>
              <a:spcAft>
                <a:spcPts val="0"/>
              </a:spcAft>
              <a:buClr>
                <a:srgbClr val="262626"/>
              </a:buClr>
              <a:buSzPts val="1800"/>
              <a:buFont typeface="Arial"/>
              <a:buNone/>
              <a:defRPr sz="1800" b="0" i="0" u="none" strike="noStrike" cap="none">
                <a:solidFill>
                  <a:srgbClr val="262626"/>
                </a:solidFill>
                <a:latin typeface="Corbel"/>
                <a:ea typeface="Corbel"/>
                <a:cs typeface="Corbel"/>
                <a:sym typeface="Corbel"/>
              </a:defRPr>
            </a:lvl3pPr>
            <a:lvl4pPr marR="0" lvl="3" algn="l" rtl="0">
              <a:lnSpc>
                <a:spcPct val="112000"/>
              </a:lnSpc>
              <a:spcBef>
                <a:spcPts val="900"/>
              </a:spcBef>
              <a:spcAft>
                <a:spcPts val="0"/>
              </a:spcAft>
              <a:buClr>
                <a:srgbClr val="262626"/>
              </a:buClr>
              <a:buSzPts val="1500"/>
              <a:buFont typeface="Corbel"/>
              <a:buNone/>
              <a:defRPr sz="1500" b="0" i="0" u="none" strike="noStrike" cap="none">
                <a:solidFill>
                  <a:srgbClr val="262626"/>
                </a:solidFill>
                <a:latin typeface="Corbel"/>
                <a:ea typeface="Corbel"/>
                <a:cs typeface="Corbel"/>
                <a:sym typeface="Corbel"/>
              </a:defRPr>
            </a:lvl4pPr>
            <a:lvl5pPr marR="0" lvl="4" algn="l" rtl="0">
              <a:lnSpc>
                <a:spcPct val="112000"/>
              </a:lnSpc>
              <a:spcBef>
                <a:spcPts val="900"/>
              </a:spcBef>
              <a:spcAft>
                <a:spcPts val="0"/>
              </a:spcAft>
              <a:buClr>
                <a:srgbClr val="262626"/>
              </a:buClr>
              <a:buSzPts val="1500"/>
              <a:buFont typeface="Arial"/>
              <a:buNone/>
              <a:defRPr sz="1500" b="0" i="1" u="none" strike="noStrike" cap="none">
                <a:solidFill>
                  <a:srgbClr val="262626"/>
                </a:solidFill>
                <a:latin typeface="Corbel"/>
                <a:ea typeface="Corbel"/>
                <a:cs typeface="Corbel"/>
                <a:sym typeface="Corbel"/>
              </a:defRPr>
            </a:lvl5pPr>
            <a:lvl6pPr marR="0" lvl="5" algn="l" rtl="0">
              <a:lnSpc>
                <a:spcPct val="112000"/>
              </a:lnSpc>
              <a:spcBef>
                <a:spcPts val="975"/>
              </a:spcBef>
              <a:spcAft>
                <a:spcPts val="0"/>
              </a:spcAft>
              <a:buClr>
                <a:srgbClr val="262626"/>
              </a:buClr>
              <a:buSzPts val="1500"/>
              <a:buFont typeface="Corbel"/>
              <a:buNone/>
              <a:defRPr sz="1500" b="0" i="0" u="none" strike="noStrike" cap="none">
                <a:solidFill>
                  <a:srgbClr val="262626"/>
                </a:solidFill>
                <a:latin typeface="Corbel"/>
                <a:ea typeface="Corbel"/>
                <a:cs typeface="Corbel"/>
                <a:sym typeface="Corbel"/>
              </a:defRPr>
            </a:lvl6pPr>
            <a:lvl7pPr marR="0" lvl="6" algn="l" rtl="0">
              <a:lnSpc>
                <a:spcPct val="112000"/>
              </a:lnSpc>
              <a:spcBef>
                <a:spcPts val="975"/>
              </a:spcBef>
              <a:spcAft>
                <a:spcPts val="0"/>
              </a:spcAft>
              <a:buClr>
                <a:srgbClr val="262626"/>
              </a:buClr>
              <a:buSzPts val="1500"/>
              <a:buFont typeface="Arial"/>
              <a:buNone/>
              <a:defRPr sz="1500" b="0" i="1" u="none" strike="noStrike" cap="none">
                <a:solidFill>
                  <a:srgbClr val="262626"/>
                </a:solidFill>
                <a:latin typeface="Corbel"/>
                <a:ea typeface="Corbel"/>
                <a:cs typeface="Corbel"/>
                <a:sym typeface="Corbel"/>
              </a:defRPr>
            </a:lvl7pPr>
            <a:lvl8pPr marR="0" lvl="7" algn="l" rtl="0">
              <a:lnSpc>
                <a:spcPct val="112000"/>
              </a:lnSpc>
              <a:spcBef>
                <a:spcPts val="975"/>
              </a:spcBef>
              <a:spcAft>
                <a:spcPts val="0"/>
              </a:spcAft>
              <a:buClr>
                <a:srgbClr val="262626"/>
              </a:buClr>
              <a:buSzPts val="1500"/>
              <a:buFont typeface="Corbel"/>
              <a:buNone/>
              <a:defRPr sz="1500" b="0" i="0" u="none" strike="noStrike" cap="none">
                <a:solidFill>
                  <a:srgbClr val="262626"/>
                </a:solidFill>
                <a:latin typeface="Corbel"/>
                <a:ea typeface="Corbel"/>
                <a:cs typeface="Corbel"/>
                <a:sym typeface="Corbel"/>
              </a:defRPr>
            </a:lvl8pPr>
            <a:lvl9pPr marR="0" lvl="8" algn="l" rtl="0">
              <a:lnSpc>
                <a:spcPct val="112000"/>
              </a:lnSpc>
              <a:spcBef>
                <a:spcPts val="975"/>
              </a:spcBef>
              <a:spcAft>
                <a:spcPts val="0"/>
              </a:spcAft>
              <a:buClr>
                <a:srgbClr val="262626"/>
              </a:buClr>
              <a:buSzPts val="1500"/>
              <a:buFont typeface="Arial"/>
              <a:buNone/>
              <a:defRPr sz="1500" b="0" i="1" u="none" strike="noStrike" cap="none">
                <a:solidFill>
                  <a:srgbClr val="262626"/>
                </a:solidFill>
                <a:latin typeface="Corbel"/>
                <a:ea typeface="Corbel"/>
                <a:cs typeface="Corbel"/>
                <a:sym typeface="Corbel"/>
              </a:defRPr>
            </a:lvl9pPr>
          </a:lstStyle>
          <a:p>
            <a:endParaRPr/>
          </a:p>
        </p:txBody>
      </p:sp>
      <p:sp>
        <p:nvSpPr>
          <p:cNvPr id="37" name="Shape 37"/>
          <p:cNvSpPr txBox="1">
            <a:spLocks noGrp="1"/>
          </p:cNvSpPr>
          <p:nvPr>
            <p:ph type="body" idx="1"/>
          </p:nvPr>
        </p:nvSpPr>
        <p:spPr>
          <a:xfrm>
            <a:off x="571501" y="2621512"/>
            <a:ext cx="2882528" cy="3236976"/>
          </a:xfrm>
          <a:prstGeom prst="rect">
            <a:avLst/>
          </a:prstGeom>
          <a:noFill/>
          <a:ln>
            <a:noFill/>
          </a:ln>
        </p:spPr>
        <p:txBody>
          <a:bodyPr spcFirstLastPara="1" wrap="square" lIns="91425" tIns="91425" rIns="91425" bIns="91425" anchor="t" anchorCtr="0"/>
          <a:lstStyle>
            <a:lvl1pPr marL="457200" marR="0" lvl="0" indent="-228600" algn="r" rtl="0">
              <a:lnSpc>
                <a:spcPct val="125000"/>
              </a:lnSpc>
              <a:spcBef>
                <a:spcPts val="1200"/>
              </a:spcBef>
              <a:spcAft>
                <a:spcPts val="0"/>
              </a:spcAft>
              <a:buClr>
                <a:srgbClr val="262626"/>
              </a:buClr>
              <a:buSzPts val="1400"/>
              <a:buFont typeface="Arial"/>
              <a:buNone/>
              <a:defRPr sz="1400">
                <a:solidFill>
                  <a:srgbClr val="262626"/>
                </a:solidFill>
                <a:latin typeface="Corbel"/>
                <a:ea typeface="Corbel"/>
                <a:cs typeface="Corbel"/>
                <a:sym typeface="Corbel"/>
              </a:defRPr>
            </a:lvl1pPr>
            <a:lvl2pPr marL="914400" marR="0" lvl="1" indent="-228600" algn="l" rtl="0">
              <a:lnSpc>
                <a:spcPct val="112000"/>
              </a:lnSpc>
              <a:spcBef>
                <a:spcPts val="900"/>
              </a:spcBef>
              <a:spcAft>
                <a:spcPts val="0"/>
              </a:spcAft>
              <a:buClr>
                <a:srgbClr val="262626"/>
              </a:buClr>
              <a:buSzPts val="1050"/>
              <a:buFont typeface="Corbel"/>
              <a:buNone/>
              <a:defRPr sz="1050" b="0" i="0" u="none" strike="noStrike" cap="none">
                <a:solidFill>
                  <a:srgbClr val="262626"/>
                </a:solidFill>
                <a:latin typeface="Corbel"/>
                <a:ea typeface="Corbel"/>
                <a:cs typeface="Corbel"/>
                <a:sym typeface="Corbel"/>
              </a:defRPr>
            </a:lvl2pPr>
            <a:lvl3pPr marL="1371600" marR="0" lvl="2" indent="-228600" algn="l" rtl="0">
              <a:lnSpc>
                <a:spcPct val="112000"/>
              </a:lnSpc>
              <a:spcBef>
                <a:spcPts val="900"/>
              </a:spcBef>
              <a:spcAft>
                <a:spcPts val="0"/>
              </a:spcAft>
              <a:buClr>
                <a:srgbClr val="262626"/>
              </a:buClr>
              <a:buSzPts val="900"/>
              <a:buFont typeface="Arial"/>
              <a:buNone/>
              <a:defRPr sz="900" b="0" i="0" u="none" strike="noStrike" cap="none">
                <a:solidFill>
                  <a:srgbClr val="262626"/>
                </a:solidFill>
                <a:latin typeface="Corbel"/>
                <a:ea typeface="Corbel"/>
                <a:cs typeface="Corbel"/>
                <a:sym typeface="Corbel"/>
              </a:defRPr>
            </a:lvl3pPr>
            <a:lvl4pPr marL="1828800" marR="0" lvl="3" indent="-228600" algn="l" rtl="0">
              <a:lnSpc>
                <a:spcPct val="112000"/>
              </a:lnSpc>
              <a:spcBef>
                <a:spcPts val="900"/>
              </a:spcBef>
              <a:spcAft>
                <a:spcPts val="0"/>
              </a:spcAft>
              <a:buClr>
                <a:srgbClr val="262626"/>
              </a:buClr>
              <a:buSzPts val="750"/>
              <a:buFont typeface="Corbel"/>
              <a:buNone/>
              <a:defRPr sz="750" b="0" i="0" u="none" strike="noStrike" cap="none">
                <a:solidFill>
                  <a:srgbClr val="262626"/>
                </a:solidFill>
                <a:latin typeface="Corbel"/>
                <a:ea typeface="Corbel"/>
                <a:cs typeface="Corbel"/>
                <a:sym typeface="Corbel"/>
              </a:defRPr>
            </a:lvl4pPr>
            <a:lvl5pPr marL="2286000" marR="0" lvl="4" indent="-228600" algn="l" rtl="0">
              <a:lnSpc>
                <a:spcPct val="112000"/>
              </a:lnSpc>
              <a:spcBef>
                <a:spcPts val="900"/>
              </a:spcBef>
              <a:spcAft>
                <a:spcPts val="0"/>
              </a:spcAft>
              <a:buClr>
                <a:srgbClr val="262626"/>
              </a:buClr>
              <a:buSzPts val="750"/>
              <a:buFont typeface="Arial"/>
              <a:buNone/>
              <a:defRPr sz="750" b="0" i="1" u="none" strike="noStrike" cap="none">
                <a:solidFill>
                  <a:srgbClr val="262626"/>
                </a:solidFill>
                <a:latin typeface="Corbel"/>
                <a:ea typeface="Corbel"/>
                <a:cs typeface="Corbel"/>
                <a:sym typeface="Corbel"/>
              </a:defRPr>
            </a:lvl5pPr>
            <a:lvl6pPr marL="2743200" marR="0" lvl="5" indent="-228600" algn="l" rtl="0">
              <a:lnSpc>
                <a:spcPct val="112000"/>
              </a:lnSpc>
              <a:spcBef>
                <a:spcPts val="975"/>
              </a:spcBef>
              <a:spcAft>
                <a:spcPts val="0"/>
              </a:spcAft>
              <a:buClr>
                <a:srgbClr val="262626"/>
              </a:buClr>
              <a:buSzPts val="750"/>
              <a:buFont typeface="Corbel"/>
              <a:buNone/>
              <a:defRPr sz="750" b="0" i="0" u="none" strike="noStrike" cap="none">
                <a:solidFill>
                  <a:srgbClr val="262626"/>
                </a:solidFill>
                <a:latin typeface="Corbel"/>
                <a:ea typeface="Corbel"/>
                <a:cs typeface="Corbel"/>
                <a:sym typeface="Corbel"/>
              </a:defRPr>
            </a:lvl6pPr>
            <a:lvl7pPr marL="3200400" marR="0" lvl="6" indent="-228600" algn="l" rtl="0">
              <a:lnSpc>
                <a:spcPct val="112000"/>
              </a:lnSpc>
              <a:spcBef>
                <a:spcPts val="975"/>
              </a:spcBef>
              <a:spcAft>
                <a:spcPts val="0"/>
              </a:spcAft>
              <a:buClr>
                <a:srgbClr val="262626"/>
              </a:buClr>
              <a:buSzPts val="750"/>
              <a:buFont typeface="Arial"/>
              <a:buNone/>
              <a:defRPr sz="750" b="0" i="1" u="none" strike="noStrike" cap="none">
                <a:solidFill>
                  <a:srgbClr val="262626"/>
                </a:solidFill>
                <a:latin typeface="Corbel"/>
                <a:ea typeface="Corbel"/>
                <a:cs typeface="Corbel"/>
                <a:sym typeface="Corbel"/>
              </a:defRPr>
            </a:lvl7pPr>
            <a:lvl8pPr marL="3657600" marR="0" lvl="7" indent="-228600" algn="l" rtl="0">
              <a:lnSpc>
                <a:spcPct val="112000"/>
              </a:lnSpc>
              <a:spcBef>
                <a:spcPts val="975"/>
              </a:spcBef>
              <a:spcAft>
                <a:spcPts val="0"/>
              </a:spcAft>
              <a:buClr>
                <a:srgbClr val="262626"/>
              </a:buClr>
              <a:buSzPts val="750"/>
              <a:buFont typeface="Corbel"/>
              <a:buNone/>
              <a:defRPr sz="750" b="0" i="0" u="none" strike="noStrike" cap="none">
                <a:solidFill>
                  <a:srgbClr val="262626"/>
                </a:solidFill>
                <a:latin typeface="Corbel"/>
                <a:ea typeface="Corbel"/>
                <a:cs typeface="Corbel"/>
                <a:sym typeface="Corbel"/>
              </a:defRPr>
            </a:lvl8pPr>
            <a:lvl9pPr marL="4114800" marR="0" lvl="8" indent="-228600" algn="l" rtl="0">
              <a:lnSpc>
                <a:spcPct val="112000"/>
              </a:lnSpc>
              <a:spcBef>
                <a:spcPts val="975"/>
              </a:spcBef>
              <a:spcAft>
                <a:spcPts val="0"/>
              </a:spcAft>
              <a:buClr>
                <a:srgbClr val="262626"/>
              </a:buClr>
              <a:buSzPts val="750"/>
              <a:buFont typeface="Arial"/>
              <a:buNone/>
              <a:defRPr sz="750" b="0" i="1" u="none" strike="noStrike" cap="none">
                <a:solidFill>
                  <a:srgbClr val="262626"/>
                </a:solidFill>
                <a:latin typeface="Corbel"/>
                <a:ea typeface="Corbel"/>
                <a:cs typeface="Corbel"/>
                <a:sym typeface="Corbel"/>
              </a:defRPr>
            </a:lvl9pPr>
          </a:lstStyle>
          <a:p>
            <a:endParaRPr/>
          </a:p>
        </p:txBody>
      </p:sp>
      <p:sp>
        <p:nvSpPr>
          <p:cNvPr id="38" name="Shape 38"/>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571500" y="555479"/>
            <a:ext cx="2879082" cy="1921022"/>
          </a:xfrm>
          <a:prstGeom prst="rect">
            <a:avLst/>
          </a:prstGeom>
          <a:noFill/>
          <a:ln>
            <a:noFill/>
          </a:ln>
        </p:spPr>
        <p:txBody>
          <a:bodyPr spcFirstLastPara="1" wrap="square" lIns="91425" tIns="91425" rIns="91425" bIns="91425" anchor="t" anchorCtr="0"/>
          <a:lstStyle>
            <a:lvl1pPr marR="0" lvl="0" algn="r" rtl="0">
              <a:lnSpc>
                <a:spcPct val="93000"/>
              </a:lnSpc>
              <a:spcBef>
                <a:spcPts val="0"/>
              </a:spcBef>
              <a:spcAft>
                <a:spcPts val="0"/>
              </a:spcAft>
              <a:buSzPts val="1400"/>
              <a:buNone/>
              <a:defRPr sz="30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43" name="Shape 43"/>
          <p:cNvSpPr txBox="1">
            <a:spLocks noGrp="1"/>
          </p:cNvSpPr>
          <p:nvPr>
            <p:ph type="body" idx="1"/>
          </p:nvPr>
        </p:nvSpPr>
        <p:spPr>
          <a:xfrm>
            <a:off x="3886200" y="564147"/>
            <a:ext cx="4686300" cy="5622644"/>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9pPr>
          </a:lstStyle>
          <a:p>
            <a:endParaRPr/>
          </a:p>
        </p:txBody>
      </p:sp>
      <p:sp>
        <p:nvSpPr>
          <p:cNvPr id="44" name="Shape 44"/>
          <p:cNvSpPr txBox="1">
            <a:spLocks noGrp="1"/>
          </p:cNvSpPr>
          <p:nvPr>
            <p:ph type="body" idx="2"/>
          </p:nvPr>
        </p:nvSpPr>
        <p:spPr>
          <a:xfrm>
            <a:off x="571500" y="2621513"/>
            <a:ext cx="2879082" cy="3239537"/>
          </a:xfrm>
          <a:prstGeom prst="rect">
            <a:avLst/>
          </a:prstGeom>
          <a:noFill/>
          <a:ln>
            <a:noFill/>
          </a:ln>
        </p:spPr>
        <p:txBody>
          <a:bodyPr spcFirstLastPara="1" wrap="square" lIns="91425" tIns="91425" rIns="91425" bIns="91425" anchor="t" anchorCtr="0"/>
          <a:lstStyle>
            <a:lvl1pPr marL="457200" marR="0" lvl="0" indent="-228600" algn="r" rtl="0">
              <a:lnSpc>
                <a:spcPct val="125000"/>
              </a:lnSpc>
              <a:spcBef>
                <a:spcPts val="1200"/>
              </a:spcBef>
              <a:spcAft>
                <a:spcPts val="0"/>
              </a:spcAft>
              <a:buClr>
                <a:srgbClr val="262626"/>
              </a:buClr>
              <a:buSzPts val="1400"/>
              <a:buFont typeface="Arial"/>
              <a:buNone/>
              <a:defRPr sz="1400">
                <a:solidFill>
                  <a:srgbClr val="262626"/>
                </a:solidFill>
                <a:latin typeface="Corbel"/>
                <a:ea typeface="Corbel"/>
                <a:cs typeface="Corbel"/>
                <a:sym typeface="Corbel"/>
              </a:defRPr>
            </a:lvl1pPr>
            <a:lvl2pPr marL="914400" marR="0" lvl="1" indent="-228600" algn="l" rtl="0">
              <a:lnSpc>
                <a:spcPct val="112000"/>
              </a:lnSpc>
              <a:spcBef>
                <a:spcPts val="900"/>
              </a:spcBef>
              <a:spcAft>
                <a:spcPts val="0"/>
              </a:spcAft>
              <a:buClr>
                <a:srgbClr val="262626"/>
              </a:buClr>
              <a:buSzPts val="1050"/>
              <a:buFont typeface="Corbel"/>
              <a:buNone/>
              <a:defRPr sz="1050" b="0" i="0" u="none" strike="noStrike" cap="none">
                <a:solidFill>
                  <a:srgbClr val="262626"/>
                </a:solidFill>
                <a:latin typeface="Corbel"/>
                <a:ea typeface="Corbel"/>
                <a:cs typeface="Corbel"/>
                <a:sym typeface="Corbel"/>
              </a:defRPr>
            </a:lvl2pPr>
            <a:lvl3pPr marL="1371600" marR="0" lvl="2" indent="-228600" algn="l" rtl="0">
              <a:lnSpc>
                <a:spcPct val="112000"/>
              </a:lnSpc>
              <a:spcBef>
                <a:spcPts val="900"/>
              </a:spcBef>
              <a:spcAft>
                <a:spcPts val="0"/>
              </a:spcAft>
              <a:buClr>
                <a:srgbClr val="262626"/>
              </a:buClr>
              <a:buSzPts val="900"/>
              <a:buFont typeface="Arial"/>
              <a:buNone/>
              <a:defRPr sz="900" b="0" i="0" u="none" strike="noStrike" cap="none">
                <a:solidFill>
                  <a:srgbClr val="262626"/>
                </a:solidFill>
                <a:latin typeface="Corbel"/>
                <a:ea typeface="Corbel"/>
                <a:cs typeface="Corbel"/>
                <a:sym typeface="Corbel"/>
              </a:defRPr>
            </a:lvl3pPr>
            <a:lvl4pPr marL="1828800" marR="0" lvl="3" indent="-228600" algn="l" rtl="0">
              <a:lnSpc>
                <a:spcPct val="112000"/>
              </a:lnSpc>
              <a:spcBef>
                <a:spcPts val="900"/>
              </a:spcBef>
              <a:spcAft>
                <a:spcPts val="0"/>
              </a:spcAft>
              <a:buClr>
                <a:srgbClr val="262626"/>
              </a:buClr>
              <a:buSzPts val="750"/>
              <a:buFont typeface="Corbel"/>
              <a:buNone/>
              <a:defRPr sz="750" b="0" i="0" u="none" strike="noStrike" cap="none">
                <a:solidFill>
                  <a:srgbClr val="262626"/>
                </a:solidFill>
                <a:latin typeface="Corbel"/>
                <a:ea typeface="Corbel"/>
                <a:cs typeface="Corbel"/>
                <a:sym typeface="Corbel"/>
              </a:defRPr>
            </a:lvl4pPr>
            <a:lvl5pPr marL="2286000" marR="0" lvl="4" indent="-228600" algn="l" rtl="0">
              <a:lnSpc>
                <a:spcPct val="112000"/>
              </a:lnSpc>
              <a:spcBef>
                <a:spcPts val="900"/>
              </a:spcBef>
              <a:spcAft>
                <a:spcPts val="0"/>
              </a:spcAft>
              <a:buClr>
                <a:srgbClr val="262626"/>
              </a:buClr>
              <a:buSzPts val="750"/>
              <a:buFont typeface="Arial"/>
              <a:buNone/>
              <a:defRPr sz="750" b="0" i="1" u="none" strike="noStrike" cap="none">
                <a:solidFill>
                  <a:srgbClr val="262626"/>
                </a:solidFill>
                <a:latin typeface="Corbel"/>
                <a:ea typeface="Corbel"/>
                <a:cs typeface="Corbel"/>
                <a:sym typeface="Corbel"/>
              </a:defRPr>
            </a:lvl5pPr>
            <a:lvl6pPr marL="2743200" marR="0" lvl="5" indent="-228600" algn="l" rtl="0">
              <a:lnSpc>
                <a:spcPct val="112000"/>
              </a:lnSpc>
              <a:spcBef>
                <a:spcPts val="975"/>
              </a:spcBef>
              <a:spcAft>
                <a:spcPts val="0"/>
              </a:spcAft>
              <a:buClr>
                <a:srgbClr val="262626"/>
              </a:buClr>
              <a:buSzPts val="750"/>
              <a:buFont typeface="Corbel"/>
              <a:buNone/>
              <a:defRPr sz="750" b="0" i="0" u="none" strike="noStrike" cap="none">
                <a:solidFill>
                  <a:srgbClr val="262626"/>
                </a:solidFill>
                <a:latin typeface="Corbel"/>
                <a:ea typeface="Corbel"/>
                <a:cs typeface="Corbel"/>
                <a:sym typeface="Corbel"/>
              </a:defRPr>
            </a:lvl6pPr>
            <a:lvl7pPr marL="3200400" marR="0" lvl="6" indent="-228600" algn="l" rtl="0">
              <a:lnSpc>
                <a:spcPct val="112000"/>
              </a:lnSpc>
              <a:spcBef>
                <a:spcPts val="975"/>
              </a:spcBef>
              <a:spcAft>
                <a:spcPts val="0"/>
              </a:spcAft>
              <a:buClr>
                <a:srgbClr val="262626"/>
              </a:buClr>
              <a:buSzPts val="750"/>
              <a:buFont typeface="Arial"/>
              <a:buNone/>
              <a:defRPr sz="750" b="0" i="1" u="none" strike="noStrike" cap="none">
                <a:solidFill>
                  <a:srgbClr val="262626"/>
                </a:solidFill>
                <a:latin typeface="Corbel"/>
                <a:ea typeface="Corbel"/>
                <a:cs typeface="Corbel"/>
                <a:sym typeface="Corbel"/>
              </a:defRPr>
            </a:lvl7pPr>
            <a:lvl8pPr marL="3657600" marR="0" lvl="7" indent="-228600" algn="l" rtl="0">
              <a:lnSpc>
                <a:spcPct val="112000"/>
              </a:lnSpc>
              <a:spcBef>
                <a:spcPts val="975"/>
              </a:spcBef>
              <a:spcAft>
                <a:spcPts val="0"/>
              </a:spcAft>
              <a:buClr>
                <a:srgbClr val="262626"/>
              </a:buClr>
              <a:buSzPts val="750"/>
              <a:buFont typeface="Corbel"/>
              <a:buNone/>
              <a:defRPr sz="750" b="0" i="0" u="none" strike="noStrike" cap="none">
                <a:solidFill>
                  <a:srgbClr val="262626"/>
                </a:solidFill>
                <a:latin typeface="Corbel"/>
                <a:ea typeface="Corbel"/>
                <a:cs typeface="Corbel"/>
                <a:sym typeface="Corbel"/>
              </a:defRPr>
            </a:lvl8pPr>
            <a:lvl9pPr marL="4114800" marR="0" lvl="8" indent="-228600" algn="l" rtl="0">
              <a:lnSpc>
                <a:spcPct val="112000"/>
              </a:lnSpc>
              <a:spcBef>
                <a:spcPts val="975"/>
              </a:spcBef>
              <a:spcAft>
                <a:spcPts val="0"/>
              </a:spcAft>
              <a:buClr>
                <a:srgbClr val="262626"/>
              </a:buClr>
              <a:buSzPts val="750"/>
              <a:buFont typeface="Arial"/>
              <a:buNone/>
              <a:defRPr sz="750" b="0" i="1" u="none" strike="noStrike" cap="none">
                <a:solidFill>
                  <a:srgbClr val="262626"/>
                </a:solidFill>
                <a:latin typeface="Corbel"/>
                <a:ea typeface="Corbel"/>
                <a:cs typeface="Corbel"/>
                <a:sym typeface="Corbel"/>
              </a:defRPr>
            </a:lvl9pPr>
          </a:lstStyle>
          <a:p>
            <a:endParaRPr/>
          </a:p>
        </p:txBody>
      </p:sp>
      <p:sp>
        <p:nvSpPr>
          <p:cNvPr id="45" name="Shape 45"/>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571500" y="560387"/>
            <a:ext cx="2874962" cy="4951412"/>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50" name="Shape 50"/>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71500" y="557784"/>
            <a:ext cx="2873502" cy="4956048"/>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55" name="Shape 55"/>
          <p:cNvSpPr txBox="1">
            <a:spLocks noGrp="1"/>
          </p:cNvSpPr>
          <p:nvPr>
            <p:ph type="body" idx="1"/>
          </p:nvPr>
        </p:nvSpPr>
        <p:spPr>
          <a:xfrm>
            <a:off x="3886200" y="558065"/>
            <a:ext cx="4690872" cy="913212"/>
          </a:xfrm>
          <a:prstGeom prst="rect">
            <a:avLst/>
          </a:prstGeom>
          <a:noFill/>
          <a:ln>
            <a:noFill/>
          </a:ln>
        </p:spPr>
        <p:txBody>
          <a:bodyPr spcFirstLastPara="1" wrap="square" lIns="91425" tIns="91425" rIns="91425" bIns="91425" anchor="b" anchorCtr="0"/>
          <a:lstStyle>
            <a:lvl1pPr marL="457200" marR="0" lvl="0" indent="-228600" algn="l" rtl="0">
              <a:lnSpc>
                <a:spcPct val="113000"/>
              </a:lnSpc>
              <a:spcBef>
                <a:spcPts val="0"/>
              </a:spcBef>
              <a:spcAft>
                <a:spcPts val="0"/>
              </a:spcAft>
              <a:buClr>
                <a:srgbClr val="262626"/>
              </a:buClr>
              <a:buSzPts val="2400"/>
              <a:buFont typeface="Arial"/>
              <a:buNone/>
              <a:defRPr sz="2400" b="0" i="1">
                <a:solidFill>
                  <a:srgbClr val="262626"/>
                </a:solidFill>
                <a:latin typeface="Corbel"/>
                <a:ea typeface="Corbel"/>
                <a:cs typeface="Corbel"/>
                <a:sym typeface="Corbel"/>
              </a:defRPr>
            </a:lvl1pPr>
            <a:lvl2pPr marL="914400" marR="0" lvl="1" indent="-228600" algn="l" rtl="0">
              <a:lnSpc>
                <a:spcPct val="112000"/>
              </a:lnSpc>
              <a:spcBef>
                <a:spcPts val="900"/>
              </a:spcBef>
              <a:spcAft>
                <a:spcPts val="0"/>
              </a:spcAft>
              <a:buClr>
                <a:srgbClr val="262626"/>
              </a:buClr>
              <a:buSzPts val="1500"/>
              <a:buFont typeface="Corbel"/>
              <a:buNone/>
              <a:defRPr sz="1500" b="1" i="0" u="none" strike="noStrike" cap="none">
                <a:solidFill>
                  <a:srgbClr val="262626"/>
                </a:solidFill>
                <a:latin typeface="Corbel"/>
                <a:ea typeface="Corbel"/>
                <a:cs typeface="Corbel"/>
                <a:sym typeface="Corbel"/>
              </a:defRPr>
            </a:lvl2pPr>
            <a:lvl3pPr marL="1371600" marR="0" lvl="2" indent="-228600" algn="l" rtl="0">
              <a:lnSpc>
                <a:spcPct val="112000"/>
              </a:lnSpc>
              <a:spcBef>
                <a:spcPts val="900"/>
              </a:spcBef>
              <a:spcAft>
                <a:spcPts val="0"/>
              </a:spcAft>
              <a:buClr>
                <a:srgbClr val="262626"/>
              </a:buClr>
              <a:buSzPts val="1350"/>
              <a:buFont typeface="Arial"/>
              <a:buNone/>
              <a:defRPr sz="1350" b="1" i="0" u="none" strike="noStrike" cap="none">
                <a:solidFill>
                  <a:srgbClr val="262626"/>
                </a:solidFill>
                <a:latin typeface="Corbel"/>
                <a:ea typeface="Corbel"/>
                <a:cs typeface="Corbel"/>
                <a:sym typeface="Corbel"/>
              </a:defRPr>
            </a:lvl3pPr>
            <a:lvl4pPr marL="1828800" marR="0" lvl="3" indent="-228600" algn="l" rtl="0">
              <a:lnSpc>
                <a:spcPct val="112000"/>
              </a:lnSpc>
              <a:spcBef>
                <a:spcPts val="900"/>
              </a:spcBef>
              <a:spcAft>
                <a:spcPts val="0"/>
              </a:spcAft>
              <a:buClr>
                <a:srgbClr val="262626"/>
              </a:buClr>
              <a:buSzPts val="1200"/>
              <a:buFont typeface="Corbel"/>
              <a:buNone/>
              <a:defRPr sz="1200" b="1" i="0" u="none" strike="noStrike" cap="none">
                <a:solidFill>
                  <a:srgbClr val="262626"/>
                </a:solidFill>
                <a:latin typeface="Corbel"/>
                <a:ea typeface="Corbel"/>
                <a:cs typeface="Corbel"/>
                <a:sym typeface="Corbel"/>
              </a:defRPr>
            </a:lvl4pPr>
            <a:lvl5pPr marL="2286000" marR="0" lvl="4" indent="-228600" algn="l" rtl="0">
              <a:lnSpc>
                <a:spcPct val="112000"/>
              </a:lnSpc>
              <a:spcBef>
                <a:spcPts val="900"/>
              </a:spcBef>
              <a:spcAft>
                <a:spcPts val="0"/>
              </a:spcAft>
              <a:buClr>
                <a:srgbClr val="262626"/>
              </a:buClr>
              <a:buSzPts val="1200"/>
              <a:buFont typeface="Arial"/>
              <a:buNone/>
              <a:defRPr sz="1200" b="1" i="1" u="none" strike="noStrike" cap="none">
                <a:solidFill>
                  <a:srgbClr val="262626"/>
                </a:solidFill>
                <a:latin typeface="Corbel"/>
                <a:ea typeface="Corbel"/>
                <a:cs typeface="Corbel"/>
                <a:sym typeface="Corbel"/>
              </a:defRPr>
            </a:lvl5pPr>
            <a:lvl6pPr marL="2743200" marR="0" lvl="5" indent="-228600" algn="l" rtl="0">
              <a:lnSpc>
                <a:spcPct val="112000"/>
              </a:lnSpc>
              <a:spcBef>
                <a:spcPts val="975"/>
              </a:spcBef>
              <a:spcAft>
                <a:spcPts val="0"/>
              </a:spcAft>
              <a:buClr>
                <a:srgbClr val="262626"/>
              </a:buClr>
              <a:buSzPts val="1200"/>
              <a:buFont typeface="Corbel"/>
              <a:buNone/>
              <a:defRPr sz="1200" b="1" i="0" u="none" strike="noStrike" cap="none">
                <a:solidFill>
                  <a:srgbClr val="262626"/>
                </a:solidFill>
                <a:latin typeface="Corbel"/>
                <a:ea typeface="Corbel"/>
                <a:cs typeface="Corbel"/>
                <a:sym typeface="Corbel"/>
              </a:defRPr>
            </a:lvl6pPr>
            <a:lvl7pPr marL="3200400" marR="0" lvl="6" indent="-228600" algn="l" rtl="0">
              <a:lnSpc>
                <a:spcPct val="112000"/>
              </a:lnSpc>
              <a:spcBef>
                <a:spcPts val="975"/>
              </a:spcBef>
              <a:spcAft>
                <a:spcPts val="0"/>
              </a:spcAft>
              <a:buClr>
                <a:srgbClr val="262626"/>
              </a:buClr>
              <a:buSzPts val="1200"/>
              <a:buFont typeface="Arial"/>
              <a:buNone/>
              <a:defRPr sz="1200" b="1" i="1" u="none" strike="noStrike" cap="none">
                <a:solidFill>
                  <a:srgbClr val="262626"/>
                </a:solidFill>
                <a:latin typeface="Corbel"/>
                <a:ea typeface="Corbel"/>
                <a:cs typeface="Corbel"/>
                <a:sym typeface="Corbel"/>
              </a:defRPr>
            </a:lvl7pPr>
            <a:lvl8pPr marL="3657600" marR="0" lvl="7" indent="-228600" algn="l" rtl="0">
              <a:lnSpc>
                <a:spcPct val="112000"/>
              </a:lnSpc>
              <a:spcBef>
                <a:spcPts val="975"/>
              </a:spcBef>
              <a:spcAft>
                <a:spcPts val="0"/>
              </a:spcAft>
              <a:buClr>
                <a:srgbClr val="262626"/>
              </a:buClr>
              <a:buSzPts val="1200"/>
              <a:buFont typeface="Corbel"/>
              <a:buNone/>
              <a:defRPr sz="1200" b="1" i="0" u="none" strike="noStrike" cap="none">
                <a:solidFill>
                  <a:srgbClr val="262626"/>
                </a:solidFill>
                <a:latin typeface="Corbel"/>
                <a:ea typeface="Corbel"/>
                <a:cs typeface="Corbel"/>
                <a:sym typeface="Corbel"/>
              </a:defRPr>
            </a:lvl8pPr>
            <a:lvl9pPr marL="4114800" marR="0" lvl="8" indent="-228600" algn="l" rtl="0">
              <a:lnSpc>
                <a:spcPct val="112000"/>
              </a:lnSpc>
              <a:spcBef>
                <a:spcPts val="975"/>
              </a:spcBef>
              <a:spcAft>
                <a:spcPts val="0"/>
              </a:spcAft>
              <a:buClr>
                <a:srgbClr val="262626"/>
              </a:buClr>
              <a:buSzPts val="1200"/>
              <a:buFont typeface="Arial"/>
              <a:buNone/>
              <a:defRPr sz="1200" b="1" i="1" u="none" strike="noStrike" cap="none">
                <a:solidFill>
                  <a:srgbClr val="262626"/>
                </a:solidFill>
                <a:latin typeface="Corbel"/>
                <a:ea typeface="Corbel"/>
                <a:cs typeface="Corbel"/>
                <a:sym typeface="Corbel"/>
              </a:defRPr>
            </a:lvl9pPr>
          </a:lstStyle>
          <a:p>
            <a:endParaRPr/>
          </a:p>
        </p:txBody>
      </p:sp>
      <p:sp>
        <p:nvSpPr>
          <p:cNvPr id="56" name="Shape 56"/>
          <p:cNvSpPr txBox="1">
            <a:spLocks noGrp="1"/>
          </p:cNvSpPr>
          <p:nvPr>
            <p:ph type="body" idx="2"/>
          </p:nvPr>
        </p:nvSpPr>
        <p:spPr>
          <a:xfrm>
            <a:off x="3886200" y="1526122"/>
            <a:ext cx="4690872" cy="1751537"/>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57" name="Shape 57"/>
          <p:cNvSpPr txBox="1">
            <a:spLocks noGrp="1"/>
          </p:cNvSpPr>
          <p:nvPr>
            <p:ph type="body" idx="3"/>
          </p:nvPr>
        </p:nvSpPr>
        <p:spPr>
          <a:xfrm>
            <a:off x="3886200" y="3700828"/>
            <a:ext cx="4690872" cy="913759"/>
          </a:xfrm>
          <a:prstGeom prst="rect">
            <a:avLst/>
          </a:prstGeom>
          <a:noFill/>
          <a:ln>
            <a:noFill/>
          </a:ln>
        </p:spPr>
        <p:txBody>
          <a:bodyPr spcFirstLastPara="1" wrap="square" lIns="91425" tIns="91425" rIns="91425" bIns="91425" anchor="b" anchorCtr="0"/>
          <a:lstStyle>
            <a:lvl1pPr marL="457200" marR="0" lvl="0" indent="-228600" algn="l" rtl="0">
              <a:lnSpc>
                <a:spcPct val="112000"/>
              </a:lnSpc>
              <a:spcBef>
                <a:spcPts val="900"/>
              </a:spcBef>
              <a:spcAft>
                <a:spcPts val="0"/>
              </a:spcAft>
              <a:buClr>
                <a:srgbClr val="262626"/>
              </a:buClr>
              <a:buSzPts val="2400"/>
              <a:buFont typeface="Arial"/>
              <a:buNone/>
              <a:defRPr sz="2400" b="0" i="1">
                <a:solidFill>
                  <a:srgbClr val="262626"/>
                </a:solidFill>
                <a:latin typeface="Corbel"/>
                <a:ea typeface="Corbel"/>
                <a:cs typeface="Corbel"/>
                <a:sym typeface="Corbel"/>
              </a:defRPr>
            </a:lvl1pPr>
            <a:lvl2pPr marL="914400" marR="0" lvl="1" indent="-228600" algn="l" rtl="0">
              <a:lnSpc>
                <a:spcPct val="112000"/>
              </a:lnSpc>
              <a:spcBef>
                <a:spcPts val="900"/>
              </a:spcBef>
              <a:spcAft>
                <a:spcPts val="0"/>
              </a:spcAft>
              <a:buClr>
                <a:srgbClr val="262626"/>
              </a:buClr>
              <a:buSzPts val="1500"/>
              <a:buFont typeface="Corbel"/>
              <a:buNone/>
              <a:defRPr sz="1500" b="1" i="0" u="none" strike="noStrike" cap="none">
                <a:solidFill>
                  <a:srgbClr val="262626"/>
                </a:solidFill>
                <a:latin typeface="Corbel"/>
                <a:ea typeface="Corbel"/>
                <a:cs typeface="Corbel"/>
                <a:sym typeface="Corbel"/>
              </a:defRPr>
            </a:lvl2pPr>
            <a:lvl3pPr marL="1371600" marR="0" lvl="2" indent="-228600" algn="l" rtl="0">
              <a:lnSpc>
                <a:spcPct val="112000"/>
              </a:lnSpc>
              <a:spcBef>
                <a:spcPts val="900"/>
              </a:spcBef>
              <a:spcAft>
                <a:spcPts val="0"/>
              </a:spcAft>
              <a:buClr>
                <a:srgbClr val="262626"/>
              </a:buClr>
              <a:buSzPts val="1350"/>
              <a:buFont typeface="Arial"/>
              <a:buNone/>
              <a:defRPr sz="1350" b="1" i="0" u="none" strike="noStrike" cap="none">
                <a:solidFill>
                  <a:srgbClr val="262626"/>
                </a:solidFill>
                <a:latin typeface="Corbel"/>
                <a:ea typeface="Corbel"/>
                <a:cs typeface="Corbel"/>
                <a:sym typeface="Corbel"/>
              </a:defRPr>
            </a:lvl3pPr>
            <a:lvl4pPr marL="1828800" marR="0" lvl="3" indent="-228600" algn="l" rtl="0">
              <a:lnSpc>
                <a:spcPct val="112000"/>
              </a:lnSpc>
              <a:spcBef>
                <a:spcPts val="900"/>
              </a:spcBef>
              <a:spcAft>
                <a:spcPts val="0"/>
              </a:spcAft>
              <a:buClr>
                <a:srgbClr val="262626"/>
              </a:buClr>
              <a:buSzPts val="1200"/>
              <a:buFont typeface="Corbel"/>
              <a:buNone/>
              <a:defRPr sz="1200" b="1" i="0" u="none" strike="noStrike" cap="none">
                <a:solidFill>
                  <a:srgbClr val="262626"/>
                </a:solidFill>
                <a:latin typeface="Corbel"/>
                <a:ea typeface="Corbel"/>
                <a:cs typeface="Corbel"/>
                <a:sym typeface="Corbel"/>
              </a:defRPr>
            </a:lvl4pPr>
            <a:lvl5pPr marL="2286000" marR="0" lvl="4" indent="-228600" algn="l" rtl="0">
              <a:lnSpc>
                <a:spcPct val="112000"/>
              </a:lnSpc>
              <a:spcBef>
                <a:spcPts val="900"/>
              </a:spcBef>
              <a:spcAft>
                <a:spcPts val="0"/>
              </a:spcAft>
              <a:buClr>
                <a:srgbClr val="262626"/>
              </a:buClr>
              <a:buSzPts val="1200"/>
              <a:buFont typeface="Arial"/>
              <a:buNone/>
              <a:defRPr sz="1200" b="1" i="1" u="none" strike="noStrike" cap="none">
                <a:solidFill>
                  <a:srgbClr val="262626"/>
                </a:solidFill>
                <a:latin typeface="Corbel"/>
                <a:ea typeface="Corbel"/>
                <a:cs typeface="Corbel"/>
                <a:sym typeface="Corbel"/>
              </a:defRPr>
            </a:lvl5pPr>
            <a:lvl6pPr marL="2743200" marR="0" lvl="5" indent="-228600" algn="l" rtl="0">
              <a:lnSpc>
                <a:spcPct val="112000"/>
              </a:lnSpc>
              <a:spcBef>
                <a:spcPts val="975"/>
              </a:spcBef>
              <a:spcAft>
                <a:spcPts val="0"/>
              </a:spcAft>
              <a:buClr>
                <a:srgbClr val="262626"/>
              </a:buClr>
              <a:buSzPts val="1200"/>
              <a:buFont typeface="Corbel"/>
              <a:buNone/>
              <a:defRPr sz="1200" b="1" i="0" u="none" strike="noStrike" cap="none">
                <a:solidFill>
                  <a:srgbClr val="262626"/>
                </a:solidFill>
                <a:latin typeface="Corbel"/>
                <a:ea typeface="Corbel"/>
                <a:cs typeface="Corbel"/>
                <a:sym typeface="Corbel"/>
              </a:defRPr>
            </a:lvl6pPr>
            <a:lvl7pPr marL="3200400" marR="0" lvl="6" indent="-228600" algn="l" rtl="0">
              <a:lnSpc>
                <a:spcPct val="112000"/>
              </a:lnSpc>
              <a:spcBef>
                <a:spcPts val="975"/>
              </a:spcBef>
              <a:spcAft>
                <a:spcPts val="0"/>
              </a:spcAft>
              <a:buClr>
                <a:srgbClr val="262626"/>
              </a:buClr>
              <a:buSzPts val="1200"/>
              <a:buFont typeface="Arial"/>
              <a:buNone/>
              <a:defRPr sz="1200" b="1" i="1" u="none" strike="noStrike" cap="none">
                <a:solidFill>
                  <a:srgbClr val="262626"/>
                </a:solidFill>
                <a:latin typeface="Corbel"/>
                <a:ea typeface="Corbel"/>
                <a:cs typeface="Corbel"/>
                <a:sym typeface="Corbel"/>
              </a:defRPr>
            </a:lvl7pPr>
            <a:lvl8pPr marL="3657600" marR="0" lvl="7" indent="-228600" algn="l" rtl="0">
              <a:lnSpc>
                <a:spcPct val="112000"/>
              </a:lnSpc>
              <a:spcBef>
                <a:spcPts val="975"/>
              </a:spcBef>
              <a:spcAft>
                <a:spcPts val="0"/>
              </a:spcAft>
              <a:buClr>
                <a:srgbClr val="262626"/>
              </a:buClr>
              <a:buSzPts val="1200"/>
              <a:buFont typeface="Corbel"/>
              <a:buNone/>
              <a:defRPr sz="1200" b="1" i="0" u="none" strike="noStrike" cap="none">
                <a:solidFill>
                  <a:srgbClr val="262626"/>
                </a:solidFill>
                <a:latin typeface="Corbel"/>
                <a:ea typeface="Corbel"/>
                <a:cs typeface="Corbel"/>
                <a:sym typeface="Corbel"/>
              </a:defRPr>
            </a:lvl8pPr>
            <a:lvl9pPr marL="4114800" marR="0" lvl="8" indent="-228600" algn="l" rtl="0">
              <a:lnSpc>
                <a:spcPct val="112000"/>
              </a:lnSpc>
              <a:spcBef>
                <a:spcPts val="975"/>
              </a:spcBef>
              <a:spcAft>
                <a:spcPts val="0"/>
              </a:spcAft>
              <a:buClr>
                <a:srgbClr val="262626"/>
              </a:buClr>
              <a:buSzPts val="1200"/>
              <a:buFont typeface="Arial"/>
              <a:buNone/>
              <a:defRPr sz="1200" b="1" i="1" u="none" strike="noStrike" cap="none">
                <a:solidFill>
                  <a:srgbClr val="262626"/>
                </a:solidFill>
                <a:latin typeface="Corbel"/>
                <a:ea typeface="Corbel"/>
                <a:cs typeface="Corbel"/>
                <a:sym typeface="Corbel"/>
              </a:defRPr>
            </a:lvl9pPr>
          </a:lstStyle>
          <a:p>
            <a:endParaRPr/>
          </a:p>
        </p:txBody>
      </p:sp>
      <p:sp>
        <p:nvSpPr>
          <p:cNvPr id="58" name="Shape 58"/>
          <p:cNvSpPr txBox="1">
            <a:spLocks noGrp="1"/>
          </p:cNvSpPr>
          <p:nvPr>
            <p:ph type="body" idx="4"/>
          </p:nvPr>
        </p:nvSpPr>
        <p:spPr>
          <a:xfrm>
            <a:off x="3886200" y="4669432"/>
            <a:ext cx="4690872" cy="1752100"/>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59" name="Shape 59"/>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571500" y="560387"/>
            <a:ext cx="2874962" cy="4951412"/>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64" name="Shape 64"/>
          <p:cNvSpPr txBox="1">
            <a:spLocks noGrp="1"/>
          </p:cNvSpPr>
          <p:nvPr>
            <p:ph type="body" idx="1"/>
          </p:nvPr>
        </p:nvSpPr>
        <p:spPr>
          <a:xfrm>
            <a:off x="3886200" y="540628"/>
            <a:ext cx="4686300" cy="2488946"/>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65" name="Shape 65"/>
          <p:cNvSpPr txBox="1">
            <a:spLocks noGrp="1"/>
          </p:cNvSpPr>
          <p:nvPr>
            <p:ph type="body" idx="2"/>
          </p:nvPr>
        </p:nvSpPr>
        <p:spPr>
          <a:xfrm>
            <a:off x="3886200" y="3712467"/>
            <a:ext cx="4686300" cy="2482228"/>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66" name="Shape 66"/>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816685" y="1143294"/>
            <a:ext cx="5275772" cy="4268965"/>
          </a:xfrm>
          <a:prstGeom prst="rect">
            <a:avLst/>
          </a:prstGeom>
          <a:noFill/>
          <a:ln>
            <a:noFill/>
          </a:ln>
        </p:spPr>
        <p:txBody>
          <a:bodyPr spcFirstLastPara="1" wrap="square" lIns="91425" tIns="91425" rIns="91425" bIns="91425" anchor="t" anchorCtr="0"/>
          <a:lstStyle>
            <a:lvl1pPr marR="0" lvl="0" algn="l" rtl="0">
              <a:lnSpc>
                <a:spcPct val="85000"/>
              </a:lnSpc>
              <a:spcBef>
                <a:spcPts val="0"/>
              </a:spcBef>
              <a:spcAft>
                <a:spcPts val="0"/>
              </a:spcAft>
              <a:buSzPts val="1400"/>
              <a:buNone/>
              <a:defRPr sz="5800" b="0" i="1" u="none" strike="noStrike" cap="none">
                <a:solidFill>
                  <a:schemeClr val="lt2"/>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80" name="Shape 80"/>
          <p:cNvSpPr txBox="1">
            <a:spLocks noGrp="1"/>
          </p:cNvSpPr>
          <p:nvPr>
            <p:ph type="subTitle" idx="1"/>
          </p:nvPr>
        </p:nvSpPr>
        <p:spPr>
          <a:xfrm>
            <a:off x="816685" y="5537926"/>
            <a:ext cx="5275772" cy="706355"/>
          </a:xfrm>
          <a:prstGeom prst="rect">
            <a:avLst/>
          </a:prstGeom>
          <a:noFill/>
          <a:ln>
            <a:noFill/>
          </a:ln>
        </p:spPr>
        <p:txBody>
          <a:bodyPr spcFirstLastPara="1" wrap="square" lIns="91425" tIns="91425" rIns="91425" bIns="91425" anchor="t" anchorCtr="0"/>
          <a:lstStyle>
            <a:lvl1pPr marR="0" lvl="0" algn="l" rtl="0">
              <a:lnSpc>
                <a:spcPct val="114000"/>
              </a:lnSpc>
              <a:spcBef>
                <a:spcPts val="0"/>
              </a:spcBef>
              <a:spcAft>
                <a:spcPts val="0"/>
              </a:spcAft>
              <a:buClr>
                <a:schemeClr val="lt2"/>
              </a:buClr>
              <a:buSzPts val="1800"/>
              <a:buFont typeface="Arial"/>
              <a:buNone/>
              <a:defRPr sz="1800" b="0" i="1" u="none" strike="noStrike" cap="none">
                <a:solidFill>
                  <a:schemeClr val="lt2"/>
                </a:solidFill>
                <a:latin typeface="Corbel"/>
                <a:ea typeface="Corbel"/>
                <a:cs typeface="Corbel"/>
                <a:sym typeface="Corbel"/>
              </a:defRPr>
            </a:lvl1pPr>
            <a:lvl2pPr marR="0" lvl="1" algn="ctr" rtl="0">
              <a:lnSpc>
                <a:spcPct val="112000"/>
              </a:lnSpc>
              <a:spcBef>
                <a:spcPts val="900"/>
              </a:spcBef>
              <a:spcAft>
                <a:spcPts val="0"/>
              </a:spcAft>
              <a:buClr>
                <a:srgbClr val="262626"/>
              </a:buClr>
              <a:buSzPts val="1500"/>
              <a:buFont typeface="Corbel"/>
              <a:buNone/>
              <a:defRPr sz="1500" b="0" i="0" u="none" strike="noStrike" cap="none">
                <a:solidFill>
                  <a:srgbClr val="262626"/>
                </a:solidFill>
                <a:latin typeface="Corbel"/>
                <a:ea typeface="Corbel"/>
                <a:cs typeface="Corbel"/>
                <a:sym typeface="Corbel"/>
              </a:defRPr>
            </a:lvl2pPr>
            <a:lvl3pPr marR="0" lvl="2" algn="ctr" rtl="0">
              <a:lnSpc>
                <a:spcPct val="112000"/>
              </a:lnSpc>
              <a:spcBef>
                <a:spcPts val="900"/>
              </a:spcBef>
              <a:spcAft>
                <a:spcPts val="0"/>
              </a:spcAft>
              <a:buClr>
                <a:srgbClr val="262626"/>
              </a:buClr>
              <a:buSzPts val="1350"/>
              <a:buFont typeface="Arial"/>
              <a:buNone/>
              <a:defRPr sz="1350" b="0" i="0" u="none" strike="noStrike" cap="none">
                <a:solidFill>
                  <a:srgbClr val="262626"/>
                </a:solidFill>
                <a:latin typeface="Corbel"/>
                <a:ea typeface="Corbel"/>
                <a:cs typeface="Corbel"/>
                <a:sym typeface="Corbel"/>
              </a:defRPr>
            </a:lvl3pPr>
            <a:lvl4pPr marR="0" lvl="3" algn="ctr" rtl="0">
              <a:lnSpc>
                <a:spcPct val="112000"/>
              </a:lnSpc>
              <a:spcBef>
                <a:spcPts val="900"/>
              </a:spcBef>
              <a:spcAft>
                <a:spcPts val="0"/>
              </a:spcAft>
              <a:buClr>
                <a:srgbClr val="262626"/>
              </a:buClr>
              <a:buSzPts val="1200"/>
              <a:buFont typeface="Corbel"/>
              <a:buNone/>
              <a:defRPr sz="1200" b="0" i="0" u="none" strike="noStrike" cap="none">
                <a:solidFill>
                  <a:srgbClr val="262626"/>
                </a:solidFill>
                <a:latin typeface="Corbel"/>
                <a:ea typeface="Corbel"/>
                <a:cs typeface="Corbel"/>
                <a:sym typeface="Corbel"/>
              </a:defRPr>
            </a:lvl4pPr>
            <a:lvl5pPr marR="0" lvl="4" algn="ctr" rtl="0">
              <a:lnSpc>
                <a:spcPct val="112000"/>
              </a:lnSpc>
              <a:spcBef>
                <a:spcPts val="900"/>
              </a:spcBef>
              <a:spcAft>
                <a:spcPts val="0"/>
              </a:spcAft>
              <a:buClr>
                <a:srgbClr val="262626"/>
              </a:buClr>
              <a:buSzPts val="1200"/>
              <a:buFont typeface="Arial"/>
              <a:buNone/>
              <a:defRPr sz="1200" b="0" i="1" u="none" strike="noStrike" cap="none">
                <a:solidFill>
                  <a:srgbClr val="262626"/>
                </a:solidFill>
                <a:latin typeface="Corbel"/>
                <a:ea typeface="Corbel"/>
                <a:cs typeface="Corbel"/>
                <a:sym typeface="Corbel"/>
              </a:defRPr>
            </a:lvl5pPr>
            <a:lvl6pPr marR="0" lvl="5" algn="ctr" rtl="0">
              <a:lnSpc>
                <a:spcPct val="112000"/>
              </a:lnSpc>
              <a:spcBef>
                <a:spcPts val="975"/>
              </a:spcBef>
              <a:spcAft>
                <a:spcPts val="0"/>
              </a:spcAft>
              <a:buClr>
                <a:srgbClr val="FEFEFE"/>
              </a:buClr>
              <a:buSzPts val="1200"/>
              <a:buFont typeface="Corbel"/>
              <a:buNone/>
              <a:defRPr sz="1200" b="0" i="0" u="none" strike="noStrike" cap="none">
                <a:solidFill>
                  <a:srgbClr val="FEFEFE"/>
                </a:solidFill>
                <a:latin typeface="Corbel"/>
                <a:ea typeface="Corbel"/>
                <a:cs typeface="Corbel"/>
                <a:sym typeface="Corbel"/>
              </a:defRPr>
            </a:lvl6pPr>
            <a:lvl7pPr marR="0" lvl="6" algn="ctr" rtl="0">
              <a:lnSpc>
                <a:spcPct val="112000"/>
              </a:lnSpc>
              <a:spcBef>
                <a:spcPts val="975"/>
              </a:spcBef>
              <a:spcAft>
                <a:spcPts val="0"/>
              </a:spcAft>
              <a:buClr>
                <a:srgbClr val="FEFEFE"/>
              </a:buClr>
              <a:buSzPts val="1200"/>
              <a:buFont typeface="Arial"/>
              <a:buNone/>
              <a:defRPr sz="1200" b="0" i="1" u="none" strike="noStrike" cap="none">
                <a:solidFill>
                  <a:srgbClr val="FEFEFE"/>
                </a:solidFill>
                <a:latin typeface="Corbel"/>
                <a:ea typeface="Corbel"/>
                <a:cs typeface="Corbel"/>
                <a:sym typeface="Corbel"/>
              </a:defRPr>
            </a:lvl7pPr>
            <a:lvl8pPr marR="0" lvl="7" algn="ctr" rtl="0">
              <a:lnSpc>
                <a:spcPct val="112000"/>
              </a:lnSpc>
              <a:spcBef>
                <a:spcPts val="975"/>
              </a:spcBef>
              <a:spcAft>
                <a:spcPts val="0"/>
              </a:spcAft>
              <a:buClr>
                <a:srgbClr val="FEFEFE"/>
              </a:buClr>
              <a:buSzPts val="1200"/>
              <a:buFont typeface="Corbel"/>
              <a:buNone/>
              <a:defRPr sz="1200" b="0" i="0" u="none" strike="noStrike" cap="none">
                <a:solidFill>
                  <a:srgbClr val="FEFEFE"/>
                </a:solidFill>
                <a:latin typeface="Corbel"/>
                <a:ea typeface="Corbel"/>
                <a:cs typeface="Corbel"/>
                <a:sym typeface="Corbel"/>
              </a:defRPr>
            </a:lvl8pPr>
            <a:lvl9pPr marR="0" lvl="8" algn="ctr" rtl="0">
              <a:lnSpc>
                <a:spcPct val="112000"/>
              </a:lnSpc>
              <a:spcBef>
                <a:spcPts val="975"/>
              </a:spcBef>
              <a:spcAft>
                <a:spcPts val="0"/>
              </a:spcAft>
              <a:buClr>
                <a:srgbClr val="FEFEFE"/>
              </a:buClr>
              <a:buSzPts val="1200"/>
              <a:buFont typeface="Arial"/>
              <a:buNone/>
              <a:defRPr sz="1200" b="0" i="1" u="none" strike="noStrike" cap="none">
                <a:solidFill>
                  <a:srgbClr val="FEFEFE"/>
                </a:solidFill>
                <a:latin typeface="Corbel"/>
                <a:ea typeface="Corbel"/>
                <a:cs typeface="Corbel"/>
                <a:sym typeface="Corbel"/>
              </a:defRPr>
            </a:lvl9pPr>
          </a:lstStyle>
          <a:p>
            <a:endParaRPr/>
          </a:p>
        </p:txBody>
      </p:sp>
      <p:sp>
        <p:nvSpPr>
          <p:cNvPr id="81" name="Shape 81"/>
          <p:cNvSpPr txBox="1">
            <a:spLocks noGrp="1"/>
          </p:cNvSpPr>
          <p:nvPr>
            <p:ph type="dt" idx="10"/>
          </p:nvPr>
        </p:nvSpPr>
        <p:spPr>
          <a:xfrm>
            <a:off x="815975" y="6315075"/>
            <a:ext cx="1198562"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900" b="0" i="1" u="none">
                <a:solidFill>
                  <a:schemeClr val="lt2"/>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2251075" y="6315075"/>
            <a:ext cx="3841750"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lt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736012" y="1416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Shape 10"/>
          <p:cNvSpPr/>
          <p:nvPr/>
        </p:nvSpPr>
        <p:spPr>
          <a:xfrm>
            <a:off x="8736012" y="5380037"/>
            <a:ext cx="407987" cy="819150"/>
          </a:xfrm>
          <a:custGeom>
            <a:avLst/>
            <a:gdLst/>
            <a:ahLst/>
            <a:cxnLst/>
            <a:rect l="0" t="0" r="0" b="0"/>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1" name="Shape 11"/>
          <p:cNvSpPr txBox="1">
            <a:spLocks noGrp="1"/>
          </p:cNvSpPr>
          <p:nvPr>
            <p:ph type="title"/>
          </p:nvPr>
        </p:nvSpPr>
        <p:spPr>
          <a:xfrm>
            <a:off x="571500" y="560387"/>
            <a:ext cx="2874962" cy="4951412"/>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12" name="Shape 12"/>
          <p:cNvSpPr txBox="1">
            <a:spLocks noGrp="1"/>
          </p:cNvSpPr>
          <p:nvPr>
            <p:ph type="body" idx="1"/>
          </p:nvPr>
        </p:nvSpPr>
        <p:spPr>
          <a:xfrm>
            <a:off x="3886200" y="568325"/>
            <a:ext cx="4686300" cy="5656262"/>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b="0" i="0" u="none" strike="noStrike" cap="none">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13" name="Shape 13"/>
          <p:cNvSpPr txBox="1">
            <a:spLocks noGrp="1"/>
          </p:cNvSpPr>
          <p:nvPr>
            <p:ph type="dt" idx="10"/>
          </p:nvPr>
        </p:nvSpPr>
        <p:spPr>
          <a:xfrm>
            <a:off x="571500" y="5929312"/>
            <a:ext cx="28606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7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571500" y="6315075"/>
            <a:ext cx="286067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736012" y="5607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sz="1400" i="0">
              <a:solidFill>
                <a:srgbClr val="000000"/>
              </a:solidFill>
              <a:latin typeface="Arial"/>
              <a:ea typeface="Arial"/>
              <a:cs typeface="Arial"/>
              <a:sym typeface="Arial"/>
            </a:endParaRPr>
          </a:p>
        </p:txBody>
      </p:sp>
      <p:cxnSp>
        <p:nvCxnSpPr>
          <p:cNvPr id="16" name="Shape 16"/>
          <p:cNvCxnSpPr/>
          <p:nvPr/>
        </p:nvCxnSpPr>
        <p:spPr>
          <a:xfrm>
            <a:off x="0" y="6199187"/>
            <a:ext cx="3371850" cy="0"/>
          </a:xfrm>
          <a:prstGeom prst="straightConnector1">
            <a:avLst/>
          </a:prstGeom>
          <a:noFill/>
          <a:ln w="25400" cap="flat" cmpd="sng">
            <a:solidFill>
              <a:srgbClr val="262626"/>
            </a:solidFill>
            <a:prstDash val="solid"/>
            <a:miter lim="800000"/>
            <a:headEnd type="none" w="med" len="med"/>
            <a:tailEnd type="none" w="med" len="med"/>
          </a:ln>
        </p:spPr>
      </p:cxnSp>
      <p:cxnSp>
        <p:nvCxnSpPr>
          <p:cNvPr id="17" name="Shape 17"/>
          <p:cNvCxnSpPr/>
          <p:nvPr/>
        </p:nvCxnSpPr>
        <p:spPr>
          <a:xfrm>
            <a:off x="0" y="6199187"/>
            <a:ext cx="3371850" cy="0"/>
          </a:xfrm>
          <a:prstGeom prst="straightConnector1">
            <a:avLst/>
          </a:prstGeom>
          <a:noFill/>
          <a:ln w="25400" cap="flat" cmpd="sng">
            <a:solidFill>
              <a:schemeClr val="accent1"/>
            </a:solidFill>
            <a:prstDash val="solid"/>
            <a:miter lim="800000"/>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9"/>
        <p:cNvGrpSpPr/>
        <p:nvPr/>
      </p:nvGrpSpPr>
      <p:grpSpPr>
        <a:xfrm>
          <a:off x="0" y="0"/>
          <a:ext cx="0" cy="0"/>
          <a:chOff x="0" y="0"/>
          <a:chExt cx="0" cy="0"/>
        </a:xfrm>
      </p:grpSpPr>
      <p:sp>
        <p:nvSpPr>
          <p:cNvPr id="70" name="Shape 70"/>
          <p:cNvSpPr/>
          <p:nvPr/>
        </p:nvSpPr>
        <p:spPr>
          <a:xfrm>
            <a:off x="8736012" y="1189037"/>
            <a:ext cx="407987" cy="819150"/>
          </a:xfrm>
          <a:custGeom>
            <a:avLst/>
            <a:gdLst/>
            <a:ahLst/>
            <a:cxnLst/>
            <a:rect l="0" t="0" r="0" b="0"/>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cxnSp>
        <p:nvCxnSpPr>
          <p:cNvPr id="71" name="Shape 71"/>
          <p:cNvCxnSpPr/>
          <p:nvPr/>
        </p:nvCxnSpPr>
        <p:spPr>
          <a:xfrm>
            <a:off x="581025" y="1257300"/>
            <a:ext cx="0" cy="5600700"/>
          </a:xfrm>
          <a:prstGeom prst="straightConnector1">
            <a:avLst/>
          </a:prstGeom>
          <a:noFill/>
          <a:ln w="25400" cap="flat" cmpd="sng">
            <a:solidFill>
              <a:schemeClr val="dk2"/>
            </a:solidFill>
            <a:prstDash val="solid"/>
            <a:miter lim="800000"/>
            <a:headEnd type="none" w="med" len="med"/>
            <a:tailEnd type="none" w="med" len="med"/>
          </a:ln>
        </p:spPr>
      </p:cxnSp>
      <p:cxnSp>
        <p:nvCxnSpPr>
          <p:cNvPr id="72" name="Shape 72"/>
          <p:cNvCxnSpPr/>
          <p:nvPr/>
        </p:nvCxnSpPr>
        <p:spPr>
          <a:xfrm>
            <a:off x="581025" y="1257300"/>
            <a:ext cx="0" cy="5600700"/>
          </a:xfrm>
          <a:prstGeom prst="straightConnector1">
            <a:avLst/>
          </a:prstGeom>
          <a:noFill/>
          <a:ln w="25400" cap="flat" cmpd="sng">
            <a:solidFill>
              <a:schemeClr val="lt2"/>
            </a:solidFill>
            <a:prstDash val="solid"/>
            <a:miter lim="800000"/>
            <a:headEnd type="none" w="med" len="med"/>
            <a:tailEnd type="none" w="med" len="med"/>
          </a:ln>
        </p:spPr>
      </p:cxnSp>
      <p:sp>
        <p:nvSpPr>
          <p:cNvPr id="73" name="Shape 73"/>
          <p:cNvSpPr txBox="1">
            <a:spLocks noGrp="1"/>
          </p:cNvSpPr>
          <p:nvPr>
            <p:ph type="title"/>
          </p:nvPr>
        </p:nvSpPr>
        <p:spPr>
          <a:xfrm>
            <a:off x="571500" y="560387"/>
            <a:ext cx="2874962" cy="4951412"/>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74" name="Shape 74"/>
          <p:cNvSpPr txBox="1">
            <a:spLocks noGrp="1"/>
          </p:cNvSpPr>
          <p:nvPr>
            <p:ph type="body" idx="1"/>
          </p:nvPr>
        </p:nvSpPr>
        <p:spPr>
          <a:xfrm>
            <a:off x="3886200" y="568325"/>
            <a:ext cx="4686300" cy="5656262"/>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b="0" i="0" u="none" strike="noStrike" cap="none">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FEFEFE"/>
              </a:buClr>
              <a:buSzPts val="1400"/>
              <a:buFont typeface="Corbel"/>
              <a:buChar char="–"/>
              <a:defRPr sz="1400" b="0" i="0" u="none" strike="noStrike" cap="none">
                <a:solidFill>
                  <a:srgbClr val="FEFEFE"/>
                </a:solidFill>
                <a:latin typeface="Corbel"/>
                <a:ea typeface="Corbel"/>
                <a:cs typeface="Corbel"/>
                <a:sym typeface="Corbel"/>
              </a:defRPr>
            </a:lvl6pPr>
            <a:lvl7pPr marL="3200400" marR="0" lvl="6" indent="-317500" algn="l" rtl="0">
              <a:lnSpc>
                <a:spcPct val="112000"/>
              </a:lnSpc>
              <a:spcBef>
                <a:spcPts val="975"/>
              </a:spcBef>
              <a:spcAft>
                <a:spcPts val="0"/>
              </a:spcAft>
              <a:buClr>
                <a:srgbClr val="FEFEFE"/>
              </a:buClr>
              <a:buSzPts val="1400"/>
              <a:buFont typeface="Arial"/>
              <a:buChar char="•"/>
              <a:defRPr sz="1400" b="0" i="1" u="none" strike="noStrike" cap="none">
                <a:solidFill>
                  <a:srgbClr val="FEFEFE"/>
                </a:solidFill>
                <a:latin typeface="Corbel"/>
                <a:ea typeface="Corbel"/>
                <a:cs typeface="Corbel"/>
                <a:sym typeface="Corbel"/>
              </a:defRPr>
            </a:lvl7pPr>
            <a:lvl8pPr marL="3657600" marR="0" lvl="7" indent="-317500" algn="l" rtl="0">
              <a:lnSpc>
                <a:spcPct val="112000"/>
              </a:lnSpc>
              <a:spcBef>
                <a:spcPts val="975"/>
              </a:spcBef>
              <a:spcAft>
                <a:spcPts val="0"/>
              </a:spcAft>
              <a:buClr>
                <a:srgbClr val="FEFEFE"/>
              </a:buClr>
              <a:buSzPts val="1400"/>
              <a:buFont typeface="Corbel"/>
              <a:buChar char="–"/>
              <a:defRPr sz="1400" b="0" i="0" u="none" strike="noStrike" cap="none">
                <a:solidFill>
                  <a:srgbClr val="FEFEFE"/>
                </a:solidFill>
                <a:latin typeface="Corbel"/>
                <a:ea typeface="Corbel"/>
                <a:cs typeface="Corbel"/>
                <a:sym typeface="Corbel"/>
              </a:defRPr>
            </a:lvl8pPr>
            <a:lvl9pPr marL="4114800" marR="0" lvl="8" indent="-295275" algn="l" rtl="0">
              <a:lnSpc>
                <a:spcPct val="112000"/>
              </a:lnSpc>
              <a:spcBef>
                <a:spcPts val="975"/>
              </a:spcBef>
              <a:spcAft>
                <a:spcPts val="0"/>
              </a:spcAft>
              <a:buClr>
                <a:srgbClr val="FEFEFE"/>
              </a:buClr>
              <a:buSzPts val="1050"/>
              <a:buFont typeface="Arial"/>
              <a:buChar char="•"/>
              <a:defRPr sz="1050" b="0" i="1" u="none" strike="noStrike" cap="none">
                <a:solidFill>
                  <a:srgbClr val="FEFEFE"/>
                </a:solidFill>
                <a:latin typeface="Corbel"/>
                <a:ea typeface="Corbel"/>
                <a:cs typeface="Corbel"/>
                <a:sym typeface="Corbel"/>
              </a:defRPr>
            </a:lvl9pPr>
          </a:lstStyle>
          <a:p>
            <a:endParaRPr/>
          </a:p>
        </p:txBody>
      </p:sp>
      <p:sp>
        <p:nvSpPr>
          <p:cNvPr id="75" name="Shape 75"/>
          <p:cNvSpPr txBox="1">
            <a:spLocks noGrp="1"/>
          </p:cNvSpPr>
          <p:nvPr>
            <p:ph type="dt" idx="10"/>
          </p:nvPr>
        </p:nvSpPr>
        <p:spPr>
          <a:xfrm>
            <a:off x="815975" y="6315075"/>
            <a:ext cx="1198562"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900" b="0" i="1" u="none">
                <a:solidFill>
                  <a:schemeClr val="lt2"/>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2251075" y="6315075"/>
            <a:ext cx="3841750"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lt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736012" y="1416050"/>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accent1"/>
              </a:buClr>
              <a:buSzPts val="1100"/>
              <a:buFont typeface="Century Schoolbook"/>
              <a:buNone/>
              <a:defRPr sz="1100" b="0" i="1" u="none">
                <a:solidFill>
                  <a:schemeClr val="accent1"/>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sz="1400" i="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4"/>
        <p:cNvGrpSpPr/>
        <p:nvPr/>
      </p:nvGrpSpPr>
      <p:grpSpPr>
        <a:xfrm>
          <a:off x="0" y="0"/>
          <a:ext cx="0" cy="0"/>
          <a:chOff x="0" y="0"/>
          <a:chExt cx="0" cy="0"/>
        </a:xfrm>
      </p:grpSpPr>
      <p:sp>
        <p:nvSpPr>
          <p:cNvPr id="85" name="Shape 85"/>
          <p:cNvSpPr/>
          <p:nvPr/>
        </p:nvSpPr>
        <p:spPr>
          <a:xfrm>
            <a:off x="8736012" y="1393825"/>
            <a:ext cx="407987" cy="819150"/>
          </a:xfrm>
          <a:custGeom>
            <a:avLst/>
            <a:gdLst/>
            <a:ahLst/>
            <a:cxnLst/>
            <a:rect l="0" t="0" r="0" b="0"/>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86" name="Shape 86"/>
          <p:cNvCxnSpPr/>
          <p:nvPr/>
        </p:nvCxnSpPr>
        <p:spPr>
          <a:xfrm rot="10800000">
            <a:off x="0" y="6178550"/>
            <a:ext cx="7683500" cy="0"/>
          </a:xfrm>
          <a:prstGeom prst="straightConnector1">
            <a:avLst/>
          </a:prstGeom>
          <a:noFill/>
          <a:ln w="25400" cap="flat" cmpd="sng">
            <a:solidFill>
              <a:srgbClr val="262626"/>
            </a:solidFill>
            <a:prstDash val="solid"/>
            <a:miter lim="800000"/>
            <a:headEnd type="none" w="med" len="med"/>
            <a:tailEnd type="none" w="med" len="med"/>
          </a:ln>
        </p:spPr>
      </p:cxnSp>
      <p:cxnSp>
        <p:nvCxnSpPr>
          <p:cNvPr id="87" name="Shape 87"/>
          <p:cNvCxnSpPr/>
          <p:nvPr/>
        </p:nvCxnSpPr>
        <p:spPr>
          <a:xfrm rot="10800000">
            <a:off x="0" y="6178550"/>
            <a:ext cx="7683500" cy="0"/>
          </a:xfrm>
          <a:prstGeom prst="straightConnector1">
            <a:avLst/>
          </a:prstGeom>
          <a:noFill/>
          <a:ln w="25400" cap="flat" cmpd="sng">
            <a:solidFill>
              <a:schemeClr val="accent1"/>
            </a:solidFill>
            <a:prstDash val="solid"/>
            <a:miter lim="800000"/>
            <a:headEnd type="none" w="med" len="med"/>
            <a:tailEnd type="none" w="med" len="med"/>
          </a:ln>
        </p:spPr>
      </p:cxnSp>
      <p:sp>
        <p:nvSpPr>
          <p:cNvPr id="88" name="Shape 88"/>
          <p:cNvSpPr txBox="1">
            <a:spLocks noGrp="1"/>
          </p:cNvSpPr>
          <p:nvPr>
            <p:ph type="title"/>
          </p:nvPr>
        </p:nvSpPr>
        <p:spPr>
          <a:xfrm>
            <a:off x="571500" y="560387"/>
            <a:ext cx="2874962" cy="4951412"/>
          </a:xfrm>
          <a:prstGeom prst="rect">
            <a:avLst/>
          </a:prstGeom>
          <a:noFill/>
          <a:ln>
            <a:noFill/>
          </a:ln>
        </p:spPr>
        <p:txBody>
          <a:bodyPr spcFirstLastPara="1" wrap="square" lIns="91425" tIns="91425" rIns="91425" bIns="91425" anchor="t" anchorCtr="0"/>
          <a:lstStyle>
            <a:lvl1pPr marR="0" lvl="0"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1pPr>
            <a:lvl2pPr marR="0" lvl="1"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2pPr>
            <a:lvl3pPr marR="0" lvl="2"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3pPr>
            <a:lvl4pPr marR="0" lvl="3"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4pPr>
            <a:lvl5pPr marR="0" lvl="4"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5pPr>
            <a:lvl6pPr marR="0" lvl="5"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6pPr>
            <a:lvl7pPr marR="0" lvl="6"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7pPr>
            <a:lvl8pPr marR="0" lvl="7"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8pPr>
            <a:lvl9pPr marR="0" lvl="8" algn="r" rtl="0">
              <a:lnSpc>
                <a:spcPct val="90000"/>
              </a:lnSpc>
              <a:spcBef>
                <a:spcPts val="0"/>
              </a:spcBef>
              <a:spcAft>
                <a:spcPts val="0"/>
              </a:spcAft>
              <a:buSzPts val="1400"/>
              <a:buNone/>
              <a:defRPr sz="3800" b="0" i="1" u="none" strike="noStrike" cap="none">
                <a:solidFill>
                  <a:schemeClr val="accent1"/>
                </a:solidFill>
                <a:latin typeface="Century Schoolbook"/>
                <a:ea typeface="Century Schoolbook"/>
                <a:cs typeface="Century Schoolbook"/>
                <a:sym typeface="Century Schoolbook"/>
              </a:defRPr>
            </a:lvl9pPr>
          </a:lstStyle>
          <a:p>
            <a:endParaRPr/>
          </a:p>
        </p:txBody>
      </p:sp>
      <p:sp>
        <p:nvSpPr>
          <p:cNvPr id="89" name="Shape 89"/>
          <p:cNvSpPr txBox="1">
            <a:spLocks noGrp="1"/>
          </p:cNvSpPr>
          <p:nvPr>
            <p:ph type="body" idx="1"/>
          </p:nvPr>
        </p:nvSpPr>
        <p:spPr>
          <a:xfrm>
            <a:off x="3886200" y="568325"/>
            <a:ext cx="4686300" cy="5656262"/>
          </a:xfrm>
          <a:prstGeom prst="rect">
            <a:avLst/>
          </a:prstGeom>
          <a:noFill/>
          <a:ln>
            <a:noFill/>
          </a:ln>
        </p:spPr>
        <p:txBody>
          <a:bodyPr spcFirstLastPara="1" wrap="square" lIns="91425" tIns="91425" rIns="91425" bIns="91425" anchor="t" anchorCtr="0"/>
          <a:lstStyle>
            <a:lvl1pPr marL="457200" marR="0" lvl="0" indent="-355600" algn="l" rtl="0">
              <a:lnSpc>
                <a:spcPct val="112000"/>
              </a:lnSpc>
              <a:spcBef>
                <a:spcPts val="900"/>
              </a:spcBef>
              <a:spcAft>
                <a:spcPts val="0"/>
              </a:spcAft>
              <a:buClr>
                <a:srgbClr val="262626"/>
              </a:buClr>
              <a:buSzPts val="2000"/>
              <a:buFont typeface="Arial"/>
              <a:buChar char="•"/>
              <a:defRPr sz="2000" b="0" i="0" u="none" strike="noStrike" cap="none">
                <a:solidFill>
                  <a:srgbClr val="262626"/>
                </a:solidFill>
                <a:latin typeface="Corbel"/>
                <a:ea typeface="Corbel"/>
                <a:cs typeface="Corbel"/>
                <a:sym typeface="Corbel"/>
              </a:defRPr>
            </a:lvl1pPr>
            <a:lvl2pPr marL="914400" marR="0" lvl="1" indent="-342900" algn="l" rtl="0">
              <a:lnSpc>
                <a:spcPct val="112000"/>
              </a:lnSpc>
              <a:spcBef>
                <a:spcPts val="900"/>
              </a:spcBef>
              <a:spcAft>
                <a:spcPts val="0"/>
              </a:spcAft>
              <a:buClr>
                <a:srgbClr val="262626"/>
              </a:buClr>
              <a:buSzPts val="1800"/>
              <a:buFont typeface="Corbel"/>
              <a:buChar char="–"/>
              <a:defRPr sz="1800" b="0" i="0" u="none" strike="noStrike" cap="none">
                <a:solidFill>
                  <a:srgbClr val="262626"/>
                </a:solidFill>
                <a:latin typeface="Corbel"/>
                <a:ea typeface="Corbel"/>
                <a:cs typeface="Corbel"/>
                <a:sym typeface="Corbel"/>
              </a:defRPr>
            </a:lvl2pPr>
            <a:lvl3pPr marL="1371600" marR="0" lvl="2" indent="-330200" algn="l" rtl="0">
              <a:lnSpc>
                <a:spcPct val="112000"/>
              </a:lnSpc>
              <a:spcBef>
                <a:spcPts val="900"/>
              </a:spcBef>
              <a:spcAft>
                <a:spcPts val="0"/>
              </a:spcAft>
              <a:buClr>
                <a:srgbClr val="262626"/>
              </a:buClr>
              <a:buSzPts val="1600"/>
              <a:buFont typeface="Arial"/>
              <a:buChar char="•"/>
              <a:defRPr sz="1600" b="0" i="0" u="none" strike="noStrike" cap="none">
                <a:solidFill>
                  <a:srgbClr val="262626"/>
                </a:solidFill>
                <a:latin typeface="Corbel"/>
                <a:ea typeface="Corbel"/>
                <a:cs typeface="Corbel"/>
                <a:sym typeface="Corbel"/>
              </a:defRPr>
            </a:lvl3pPr>
            <a:lvl4pPr marL="1828800" marR="0" lvl="3" indent="-317500" algn="l" rtl="0">
              <a:lnSpc>
                <a:spcPct val="112000"/>
              </a:lnSpc>
              <a:spcBef>
                <a:spcPts val="900"/>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4pPr>
            <a:lvl5pPr marL="2286000" marR="0" lvl="4" indent="-317500" algn="l" rtl="0">
              <a:lnSpc>
                <a:spcPct val="112000"/>
              </a:lnSpc>
              <a:spcBef>
                <a:spcPts val="900"/>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5pPr>
            <a:lvl6pPr marL="2743200" marR="0" lvl="5"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6pPr>
            <a:lvl7pPr marL="3200400" marR="0" lvl="6" indent="-317500" algn="l" rtl="0">
              <a:lnSpc>
                <a:spcPct val="112000"/>
              </a:lnSpc>
              <a:spcBef>
                <a:spcPts val="975"/>
              </a:spcBef>
              <a:spcAft>
                <a:spcPts val="0"/>
              </a:spcAft>
              <a:buClr>
                <a:srgbClr val="262626"/>
              </a:buClr>
              <a:buSzPts val="1400"/>
              <a:buFont typeface="Arial"/>
              <a:buChar char="•"/>
              <a:defRPr sz="1400" b="0" i="1" u="none" strike="noStrike" cap="none">
                <a:solidFill>
                  <a:srgbClr val="262626"/>
                </a:solidFill>
                <a:latin typeface="Corbel"/>
                <a:ea typeface="Corbel"/>
                <a:cs typeface="Corbel"/>
                <a:sym typeface="Corbel"/>
              </a:defRPr>
            </a:lvl7pPr>
            <a:lvl8pPr marL="3657600" marR="0" lvl="7" indent="-317500" algn="l" rtl="0">
              <a:lnSpc>
                <a:spcPct val="112000"/>
              </a:lnSpc>
              <a:spcBef>
                <a:spcPts val="975"/>
              </a:spcBef>
              <a:spcAft>
                <a:spcPts val="0"/>
              </a:spcAft>
              <a:buClr>
                <a:srgbClr val="262626"/>
              </a:buClr>
              <a:buSzPts val="1400"/>
              <a:buFont typeface="Corbel"/>
              <a:buChar char="–"/>
              <a:defRPr sz="1400" b="0" i="0" u="none" strike="noStrike" cap="none">
                <a:solidFill>
                  <a:srgbClr val="262626"/>
                </a:solidFill>
                <a:latin typeface="Corbel"/>
                <a:ea typeface="Corbel"/>
                <a:cs typeface="Corbel"/>
                <a:sym typeface="Corbel"/>
              </a:defRPr>
            </a:lvl8pPr>
            <a:lvl9pPr marL="4114800" marR="0" lvl="8" indent="-295275" algn="l" rtl="0">
              <a:lnSpc>
                <a:spcPct val="112000"/>
              </a:lnSpc>
              <a:spcBef>
                <a:spcPts val="975"/>
              </a:spcBef>
              <a:spcAft>
                <a:spcPts val="0"/>
              </a:spcAft>
              <a:buClr>
                <a:srgbClr val="262626"/>
              </a:buClr>
              <a:buSzPts val="1050"/>
              <a:buFont typeface="Arial"/>
              <a:buChar char="•"/>
              <a:defRPr sz="1050" b="0" i="1" u="none" strike="noStrike" cap="none">
                <a:solidFill>
                  <a:srgbClr val="262626"/>
                </a:solidFill>
                <a:latin typeface="Corbel"/>
                <a:ea typeface="Corbel"/>
                <a:cs typeface="Corbel"/>
                <a:sym typeface="Corbel"/>
              </a:defRPr>
            </a:lvl9pPr>
          </a:lstStyle>
          <a:p>
            <a:endParaRPr/>
          </a:p>
        </p:txBody>
      </p:sp>
      <p:sp>
        <p:nvSpPr>
          <p:cNvPr id="90" name="Shape 90"/>
          <p:cNvSpPr txBox="1">
            <a:spLocks noGrp="1"/>
          </p:cNvSpPr>
          <p:nvPr>
            <p:ph type="dt" idx="10"/>
          </p:nvPr>
        </p:nvSpPr>
        <p:spPr>
          <a:xfrm>
            <a:off x="6557962" y="6315075"/>
            <a:ext cx="1196975" cy="3651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900" b="0" i="1" u="none">
                <a:solidFill>
                  <a:schemeClr val="accent1"/>
                </a:solidFill>
                <a:latin typeface="Century Schoolbook"/>
                <a:ea typeface="Century Schoolbook"/>
                <a:cs typeface="Century Schoolbook"/>
                <a:sym typeface="Century Schoolbook"/>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1460500" y="6315075"/>
            <a:ext cx="4860925" cy="3651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8736012" y="1620837"/>
            <a:ext cx="4079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1pPr>
            <a:lvl2pPr marL="0" marR="0" lvl="1"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2pPr>
            <a:lvl3pPr marL="0" marR="0" lvl="2"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3pPr>
            <a:lvl4pPr marL="0" marR="0" lvl="3"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4pPr>
            <a:lvl5pPr marL="0" marR="0" lvl="4"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5pPr>
            <a:lvl6pPr marL="0" marR="0" lvl="5"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6pPr>
            <a:lvl7pPr marL="0" marR="0" lvl="6"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7pPr>
            <a:lvl8pPr marL="0" marR="0" lvl="7"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8pPr>
            <a:lvl9pPr marL="0" marR="0" lvl="8" indent="0" algn="r" rtl="0">
              <a:lnSpc>
                <a:spcPct val="100000"/>
              </a:lnSpc>
              <a:spcBef>
                <a:spcPts val="0"/>
              </a:spcBef>
              <a:spcAft>
                <a:spcPts val="0"/>
              </a:spcAft>
              <a:buClr>
                <a:schemeClr val="lt2"/>
              </a:buClr>
              <a:buSzPts val="1100"/>
              <a:buFont typeface="Century Schoolbook"/>
              <a:buNone/>
              <a:defRPr sz="1100" b="0" i="1" u="none">
                <a:solidFill>
                  <a:schemeClr val="lt2"/>
                </a:solidFill>
                <a:latin typeface="Century Schoolbook"/>
                <a:ea typeface="Century Schoolbook"/>
                <a:cs typeface="Century Schoolbook"/>
                <a:sym typeface="Century Schoolbook"/>
              </a:defRPr>
            </a:lvl9pPr>
          </a:lstStyle>
          <a:p>
            <a:pPr marL="0" lvl="0" indent="0">
              <a:spcBef>
                <a:spcPts val="0"/>
              </a:spcBef>
              <a:spcAft>
                <a:spcPts val="0"/>
              </a:spcAft>
              <a:buNone/>
            </a:pPr>
            <a:fld id="{00000000-1234-1234-1234-123412341234}" type="slidenum">
              <a:rPr lang="en-US"/>
              <a:t>‹#›</a:t>
            </a:fld>
            <a:endParaRPr sz="1400" i="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youtube.com/watch?v=hHcMBP81Vt8"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3AsSHRCl0qU" TargetMode="External"/><Relationship Id="rId4" Type="http://schemas.openxmlformats.org/officeDocument/2006/relationships/hyperlink" Target="https://www.youtube.com/watch?v=ue8y-JVhjS0" TargetMode="External"/><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www.youtube.com/watch?v=YtLEWVu815o"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hyperlink" Target="https://www.youtube.com/watch?v=OinqFgsIbh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gA04ew6Oi9M" TargetMode="External"/><Relationship Id="rId4" Type="http://schemas.openxmlformats.org/officeDocument/2006/relationships/hyperlink" Target="https://www.youtube.com/watch?v=Mn37ns89j3w" TargetMode="External"/><Relationship Id="rId5" Type="http://schemas.openxmlformats.org/officeDocument/2006/relationships/hyperlink" Target="https://www.youtube.com/watch?v=zjJdcXA1KH8" TargetMode="External"/><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youtube.com/watch?v=kgU3SYxYAX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342274" y="304224"/>
            <a:ext cx="8070000" cy="57315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2000"/>
              </a:lnSpc>
              <a:spcBef>
                <a:spcPts val="900"/>
              </a:spcBef>
              <a:spcAft>
                <a:spcPts val="0"/>
              </a:spcAft>
              <a:buSzPts val="2000"/>
              <a:buChar char="•"/>
            </a:pPr>
            <a:r>
              <a:rPr lang="en-US" sz="2800" dirty="0"/>
              <a:t>Write (1 -2 minutes) about your experience taking standardized tests</a:t>
            </a:r>
            <a:endParaRPr sz="2800" dirty="0"/>
          </a:p>
          <a:p>
            <a:pPr marL="914400" marR="0" lvl="1" indent="-342900" algn="l" rtl="0">
              <a:lnSpc>
                <a:spcPct val="102000"/>
              </a:lnSpc>
              <a:spcBef>
                <a:spcPts val="0"/>
              </a:spcBef>
              <a:spcAft>
                <a:spcPts val="0"/>
              </a:spcAft>
              <a:buSzPts val="1800"/>
              <a:buChar char="–"/>
            </a:pPr>
            <a:r>
              <a:rPr lang="en-US" sz="2800" dirty="0"/>
              <a:t>What was the name of this test?</a:t>
            </a:r>
            <a:endParaRPr sz="2800" dirty="0"/>
          </a:p>
          <a:p>
            <a:pPr marL="914400" marR="0" lvl="1" indent="-342900" algn="l" rtl="0">
              <a:lnSpc>
                <a:spcPct val="102000"/>
              </a:lnSpc>
              <a:spcBef>
                <a:spcPts val="0"/>
              </a:spcBef>
              <a:spcAft>
                <a:spcPts val="0"/>
              </a:spcAft>
              <a:buSzPts val="1800"/>
              <a:buChar char="–"/>
            </a:pPr>
            <a:r>
              <a:rPr lang="en-US" sz="2800" dirty="0"/>
              <a:t>What was it testing?</a:t>
            </a:r>
            <a:endParaRPr sz="2800" dirty="0"/>
          </a:p>
          <a:p>
            <a:pPr marL="914400" marR="0" lvl="1" indent="-342900" algn="l" rtl="0">
              <a:lnSpc>
                <a:spcPct val="102000"/>
              </a:lnSpc>
              <a:spcBef>
                <a:spcPts val="0"/>
              </a:spcBef>
              <a:spcAft>
                <a:spcPts val="0"/>
              </a:spcAft>
              <a:buSzPts val="1800"/>
              <a:buChar char="–"/>
            </a:pPr>
            <a:r>
              <a:rPr lang="en-US" sz="2800" dirty="0"/>
              <a:t>Do you know why you were taking this test?</a:t>
            </a:r>
            <a:endParaRPr sz="2800" dirty="0"/>
          </a:p>
          <a:p>
            <a:pPr marL="914400" marR="0" lvl="1" indent="-406400" algn="l" rtl="0">
              <a:lnSpc>
                <a:spcPct val="102000"/>
              </a:lnSpc>
              <a:spcBef>
                <a:spcPts val="0"/>
              </a:spcBef>
              <a:spcAft>
                <a:spcPts val="0"/>
              </a:spcAft>
              <a:buSzPts val="2800"/>
              <a:buChar char="–"/>
            </a:pPr>
            <a:r>
              <a:rPr lang="en-US" sz="2800" dirty="0"/>
              <a:t>How did you feel taking the test?</a:t>
            </a:r>
            <a:endParaRPr sz="2800" dirty="0"/>
          </a:p>
          <a:p>
            <a:pPr marL="914400" marR="0" lvl="1" indent="-406400" algn="l" rtl="0">
              <a:lnSpc>
                <a:spcPct val="102000"/>
              </a:lnSpc>
              <a:spcBef>
                <a:spcPts val="0"/>
              </a:spcBef>
              <a:spcAft>
                <a:spcPts val="0"/>
              </a:spcAft>
              <a:buSzPts val="2800"/>
              <a:buChar char="–"/>
            </a:pPr>
            <a:r>
              <a:rPr lang="en-US" sz="2800" dirty="0"/>
              <a:t>What did you perform on this test? </a:t>
            </a:r>
            <a:endParaRPr sz="2800" dirty="0"/>
          </a:p>
          <a:p>
            <a:pPr marL="0" marR="0" lvl="0" indent="0" algn="l" rtl="0">
              <a:lnSpc>
                <a:spcPct val="102000"/>
              </a:lnSpc>
              <a:spcBef>
                <a:spcPts val="900"/>
              </a:spcBef>
              <a:spcAft>
                <a:spcPts val="0"/>
              </a:spcAft>
              <a:buNone/>
            </a:pPr>
            <a:endParaRPr sz="2800" dirty="0"/>
          </a:p>
          <a:p>
            <a:pPr marL="457200" marR="0" lvl="0" indent="-406400" algn="l" rtl="0">
              <a:lnSpc>
                <a:spcPct val="102000"/>
              </a:lnSpc>
              <a:spcBef>
                <a:spcPts val="900"/>
              </a:spcBef>
              <a:spcAft>
                <a:spcPts val="0"/>
              </a:spcAft>
              <a:buSzPts val="2800"/>
              <a:buChar char="•"/>
            </a:pPr>
            <a:r>
              <a:rPr lang="en-US" sz="2800" u="sng" dirty="0">
                <a:solidFill>
                  <a:schemeClr val="hlink"/>
                </a:solidFill>
                <a:hlinkClick r:id="rId3"/>
              </a:rPr>
              <a:t>https://www.youtube.com/watch?v=hHcMBP81Vt8</a:t>
            </a:r>
            <a:r>
              <a:rPr lang="en-US" sz="2800" dirty="0"/>
              <a:t> 9:44 </a:t>
            </a:r>
            <a:endParaRPr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266700" y="120650"/>
            <a:ext cx="8689975" cy="9620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600"/>
              <a:buFont typeface="Century Schoolbook"/>
              <a:buNone/>
            </a:pPr>
            <a:r>
              <a:rPr lang="en-US" sz="3600" b="0" i="1" u="none" strike="noStrike" cap="none">
                <a:solidFill>
                  <a:schemeClr val="accent1"/>
                </a:solidFill>
                <a:latin typeface="Century Schoolbook"/>
                <a:ea typeface="Century Schoolbook"/>
                <a:cs typeface="Century Schoolbook"/>
                <a:sym typeface="Century Schoolbook"/>
              </a:rPr>
              <a:t>Question</a:t>
            </a:r>
            <a:endParaRPr/>
          </a:p>
        </p:txBody>
      </p:sp>
      <p:sp>
        <p:nvSpPr>
          <p:cNvPr id="158" name="Shape 158"/>
          <p:cNvSpPr txBox="1">
            <a:spLocks noGrp="1"/>
          </p:cNvSpPr>
          <p:nvPr>
            <p:ph type="body" idx="1"/>
          </p:nvPr>
        </p:nvSpPr>
        <p:spPr>
          <a:xfrm>
            <a:off x="120650" y="1443037"/>
            <a:ext cx="8836025" cy="5278437"/>
          </a:xfrm>
          <a:prstGeom prst="rect">
            <a:avLst/>
          </a:prstGeom>
          <a:noFill/>
          <a:ln>
            <a:noFill/>
          </a:ln>
        </p:spPr>
        <p:txBody>
          <a:bodyPr spcFirstLastPara="1" wrap="square" lIns="91425" tIns="45700" rIns="91425" bIns="45700" anchor="t" anchorCtr="0">
            <a:noAutofit/>
          </a:bodyPr>
          <a:lstStyle/>
          <a:p>
            <a:pPr marL="282575" marR="0" lvl="0" indent="-282575" algn="l" rtl="0">
              <a:lnSpc>
                <a:spcPct val="112000"/>
              </a:lnSpc>
              <a:spcBef>
                <a:spcPts val="0"/>
              </a:spcBef>
              <a:spcAft>
                <a:spcPts val="0"/>
              </a:spcAft>
              <a:buClr>
                <a:srgbClr val="262626"/>
              </a:buClr>
              <a:buSzPts val="2400"/>
              <a:buFont typeface="Arial"/>
              <a:buChar char="•"/>
            </a:pPr>
            <a:r>
              <a:rPr lang="en-US" sz="2400" dirty="0" smtClean="0"/>
              <a:t>Based on </a:t>
            </a:r>
            <a:r>
              <a:rPr lang="en-US" sz="2400" dirty="0"/>
              <a:t>the man’s behavior and </a:t>
            </a:r>
            <a:r>
              <a:rPr lang="en-US" sz="2400" dirty="0" smtClean="0"/>
              <a:t>speculating his thinking, do you think this man learned something new about the environment</a:t>
            </a:r>
            <a:r>
              <a:rPr lang="en-US" sz="2400" dirty="0"/>
              <a:t>? </a:t>
            </a:r>
            <a:endParaRPr sz="2400" dirty="0"/>
          </a:p>
          <a:p>
            <a:pPr marL="0" lvl="0" indent="0" rtl="0">
              <a:spcBef>
                <a:spcPts val="0"/>
              </a:spcBef>
              <a:spcAft>
                <a:spcPts val="0"/>
              </a:spcAft>
              <a:buNone/>
            </a:pPr>
            <a:r>
              <a:rPr lang="en-US" sz="2400" dirty="0"/>
              <a:t> </a:t>
            </a:r>
            <a:endParaRPr sz="2400" dirty="0"/>
          </a:p>
          <a:p>
            <a:pPr marL="282575" lvl="0" indent="-282575">
              <a:spcBef>
                <a:spcPts val="0"/>
              </a:spcBef>
              <a:buSzPts val="2400"/>
            </a:pPr>
            <a:r>
              <a:rPr lang="en-US" sz="2400" dirty="0" smtClean="0"/>
              <a:t>If so, how was this man learning about </a:t>
            </a:r>
            <a:r>
              <a:rPr lang="en-US" sz="2400" dirty="0"/>
              <a:t>this </a:t>
            </a:r>
            <a:r>
              <a:rPr lang="en-US" sz="2400" dirty="0" smtClean="0"/>
              <a:t>new environment?</a:t>
            </a:r>
            <a:br>
              <a:rPr lang="en-US" sz="2400" dirty="0" smtClean="0"/>
            </a:br>
            <a:endParaRPr sz="2400" dirty="0"/>
          </a:p>
          <a:p>
            <a:pPr marL="0" marR="0" lvl="0" indent="0" algn="l" rtl="0">
              <a:lnSpc>
                <a:spcPct val="112000"/>
              </a:lnSpc>
              <a:spcBef>
                <a:spcPts val="0"/>
              </a:spcBef>
              <a:spcAft>
                <a:spcPts val="0"/>
              </a:spcAft>
              <a:buNone/>
            </a:pPr>
            <a:r>
              <a:rPr lang="en-US" sz="2400" b="0" i="0" u="none" dirty="0">
                <a:solidFill>
                  <a:srgbClr val="262626"/>
                </a:solidFill>
                <a:latin typeface="Corbel"/>
                <a:ea typeface="Corbel"/>
                <a:cs typeface="Corbel"/>
                <a:sym typeface="Corbel"/>
              </a:rPr>
              <a:t> </a:t>
            </a:r>
            <a:endParaRPr dirty="0"/>
          </a:p>
          <a:p>
            <a:pPr marL="0" marR="0" lvl="0" indent="0" algn="l" rtl="0">
              <a:lnSpc>
                <a:spcPct val="112000"/>
              </a:lnSpc>
              <a:spcBef>
                <a:spcPts val="900"/>
              </a:spcBef>
              <a:spcAft>
                <a:spcPts val="0"/>
              </a:spcAft>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300037" y="568325"/>
            <a:ext cx="8272462" cy="5656262"/>
          </a:xfrm>
          <a:prstGeom prst="rect">
            <a:avLst/>
          </a:prstGeom>
          <a:noFill/>
          <a:ln>
            <a:noFill/>
          </a:ln>
        </p:spPr>
        <p:txBody>
          <a:bodyPr spcFirstLastPara="1" wrap="square" lIns="91425" tIns="45700" rIns="91425" bIns="45700" anchor="t" anchorCtr="0">
            <a:noAutofit/>
          </a:bodyPr>
          <a:lstStyle/>
          <a:p>
            <a:pPr marL="342900" indent="-342900">
              <a:buSzPts val="2200"/>
            </a:pPr>
            <a:r>
              <a:rPr lang="en-US" sz="2200" b="1" i="0" u="none" dirty="0" smtClean="0">
                <a:solidFill>
                  <a:srgbClr val="262626"/>
                </a:solidFill>
                <a:latin typeface="Corbel"/>
                <a:ea typeface="Corbel"/>
                <a:cs typeface="Corbel"/>
                <a:sym typeface="Corbel"/>
              </a:rPr>
              <a:t>Schema</a:t>
            </a:r>
            <a:r>
              <a:rPr lang="en-US" sz="2200" dirty="0" smtClean="0"/>
              <a:t>: The mental framework which a person uses to interpret thing he sees or hears. A schema organizes perceptions or behaviors and enables a person to understand his environment. </a:t>
            </a:r>
          </a:p>
          <a:p>
            <a:pPr marL="800100" lvl="1">
              <a:buSzPts val="2200"/>
            </a:pPr>
            <a:r>
              <a:rPr lang="en-US" dirty="0" smtClean="0"/>
              <a:t>Information we have gathered is stored in the form of </a:t>
            </a:r>
            <a:r>
              <a:rPr lang="en-US" smtClean="0"/>
              <a:t>organizational structures </a:t>
            </a:r>
            <a:r>
              <a:rPr lang="en-US" dirty="0" smtClean="0"/>
              <a:t>rather than in isolated bits and pieces. </a:t>
            </a:r>
          </a:p>
          <a:p>
            <a:pPr marL="342900" indent="-342900">
              <a:buSzPts val="2200"/>
            </a:pPr>
            <a:r>
              <a:rPr lang="en-US" sz="2200" b="1" i="0" u="none" dirty="0" smtClean="0">
                <a:solidFill>
                  <a:srgbClr val="262626"/>
                </a:solidFill>
                <a:latin typeface="Corbel"/>
                <a:ea typeface="Corbel"/>
                <a:cs typeface="Corbel"/>
                <a:sym typeface="Corbel"/>
              </a:rPr>
              <a:t>Assimilation: </a:t>
            </a:r>
            <a:r>
              <a:rPr lang="en-US" sz="2200" i="0" u="none" dirty="0" smtClean="0">
                <a:solidFill>
                  <a:srgbClr val="262626"/>
                </a:solidFill>
                <a:latin typeface="Corbel"/>
                <a:ea typeface="Corbel"/>
                <a:cs typeface="Corbel"/>
                <a:sym typeface="Corbel"/>
              </a:rPr>
              <a:t>Take in new information into </a:t>
            </a:r>
            <a:r>
              <a:rPr lang="en-US" sz="2200" b="0" i="0" u="none" dirty="0" smtClean="0">
                <a:solidFill>
                  <a:srgbClr val="262626"/>
                </a:solidFill>
                <a:latin typeface="Corbel"/>
                <a:ea typeface="Corbel"/>
                <a:cs typeface="Corbel"/>
                <a:sym typeface="Corbel"/>
              </a:rPr>
              <a:t>existing schemas </a:t>
            </a:r>
            <a:r>
              <a:rPr lang="en-US" sz="2200" b="0" i="0" u="none" dirty="0">
                <a:solidFill>
                  <a:srgbClr val="262626"/>
                </a:solidFill>
                <a:latin typeface="Corbel"/>
                <a:ea typeface="Corbel"/>
                <a:cs typeface="Corbel"/>
                <a:sym typeface="Corbel"/>
              </a:rPr>
              <a:t/>
            </a:r>
            <a:br>
              <a:rPr lang="en-US" sz="2200" b="0" i="0" u="none" dirty="0">
                <a:solidFill>
                  <a:srgbClr val="262626"/>
                </a:solidFill>
                <a:latin typeface="Corbel"/>
                <a:ea typeface="Corbel"/>
                <a:cs typeface="Corbel"/>
                <a:sym typeface="Corbel"/>
              </a:rPr>
            </a:br>
            <a:endParaRPr dirty="0"/>
          </a:p>
          <a:p>
            <a:pPr marL="282575" marR="0" lvl="0" indent="-282575" algn="l" rtl="0">
              <a:lnSpc>
                <a:spcPct val="112000"/>
              </a:lnSpc>
              <a:spcBef>
                <a:spcPts val="900"/>
              </a:spcBef>
              <a:spcAft>
                <a:spcPts val="0"/>
              </a:spcAft>
              <a:buClr>
                <a:srgbClr val="262626"/>
              </a:buClr>
              <a:buSzPts val="2200"/>
              <a:buFont typeface="Arial"/>
              <a:buChar char="•"/>
            </a:pPr>
            <a:r>
              <a:rPr lang="en-US" sz="2200" b="1" i="0" u="none" dirty="0" smtClean="0">
                <a:solidFill>
                  <a:srgbClr val="262626"/>
                </a:solidFill>
                <a:latin typeface="Corbel"/>
                <a:ea typeface="Corbel"/>
                <a:cs typeface="Corbel"/>
                <a:sym typeface="Corbel"/>
              </a:rPr>
              <a:t>Accommodation:</a:t>
            </a:r>
            <a:r>
              <a:rPr lang="en-US" sz="2200" b="0" i="0" u="none" dirty="0" smtClean="0">
                <a:solidFill>
                  <a:srgbClr val="262626"/>
                </a:solidFill>
                <a:latin typeface="Corbel"/>
                <a:ea typeface="Corbel"/>
                <a:cs typeface="Corbel"/>
                <a:sym typeface="Corbel"/>
              </a:rPr>
              <a:t> Some objects or information about the world do not quite fit into existing structures (schemas). </a:t>
            </a:r>
            <a:r>
              <a:rPr lang="en-US" sz="2200" dirty="0" smtClean="0"/>
              <a:t>In these moments, we accommodate by </a:t>
            </a:r>
            <a:r>
              <a:rPr lang="en-US" sz="2200" b="0" i="0" u="none" dirty="0" smtClean="0">
                <a:solidFill>
                  <a:srgbClr val="262626"/>
                </a:solidFill>
                <a:latin typeface="Corbel"/>
                <a:ea typeface="Corbel"/>
                <a:cs typeface="Corbel"/>
                <a:sym typeface="Corbel"/>
              </a:rPr>
              <a:t>modifying our </a:t>
            </a:r>
            <a:r>
              <a:rPr lang="en-US" sz="2200" b="0" i="0" u="none" dirty="0">
                <a:solidFill>
                  <a:srgbClr val="262626"/>
                </a:solidFill>
                <a:latin typeface="Corbel"/>
                <a:ea typeface="Corbel"/>
                <a:cs typeface="Corbel"/>
                <a:sym typeface="Corbel"/>
              </a:rPr>
              <a:t>existing </a:t>
            </a:r>
            <a:r>
              <a:rPr lang="en-US" sz="2200" b="0" i="0" u="none" dirty="0" smtClean="0">
                <a:solidFill>
                  <a:srgbClr val="262626"/>
                </a:solidFill>
                <a:latin typeface="Corbel"/>
                <a:ea typeface="Corbel"/>
                <a:cs typeface="Corbel"/>
                <a:sym typeface="Corbel"/>
              </a:rPr>
              <a:t>schemas </a:t>
            </a:r>
            <a:r>
              <a:rPr lang="en-US" sz="2200" b="0" i="0" u="none" dirty="0">
                <a:solidFill>
                  <a:srgbClr val="262626"/>
                </a:solidFill>
                <a:latin typeface="Corbel"/>
                <a:ea typeface="Corbel"/>
                <a:cs typeface="Corbel"/>
                <a:sym typeface="Corbel"/>
              </a:rPr>
              <a:t>to </a:t>
            </a:r>
            <a:r>
              <a:rPr lang="en-US" sz="2200" b="0" i="0" u="none" dirty="0" smtClean="0">
                <a:solidFill>
                  <a:srgbClr val="262626"/>
                </a:solidFill>
                <a:latin typeface="Corbel"/>
                <a:ea typeface="Corbel"/>
                <a:cs typeface="Corbel"/>
                <a:sym typeface="Corbel"/>
              </a:rPr>
              <a:t>incorporate new objects or information about the world. </a:t>
            </a:r>
            <a:r>
              <a:rPr lang="en-US" sz="2200" b="0" i="0" u="none" dirty="0">
                <a:solidFill>
                  <a:srgbClr val="262626"/>
                </a:solidFill>
                <a:latin typeface="Corbel"/>
                <a:ea typeface="Corbel"/>
                <a:cs typeface="Corbel"/>
                <a:sym typeface="Corbel"/>
              </a:rPr>
              <a:t/>
            </a:r>
            <a:br>
              <a:rPr lang="en-US" sz="2200" b="0" i="0" u="none" dirty="0">
                <a:solidFill>
                  <a:srgbClr val="262626"/>
                </a:solidFill>
                <a:latin typeface="Corbel"/>
                <a:ea typeface="Corbel"/>
                <a:cs typeface="Corbel"/>
                <a:sym typeface="Corbel"/>
              </a:rPr>
            </a:br>
            <a:endParaRPr dirty="0"/>
          </a:p>
          <a:p>
            <a:pPr marL="282575" marR="0" lvl="0" indent="-142875" algn="l" rtl="0">
              <a:lnSpc>
                <a:spcPct val="112000"/>
              </a:lnSpc>
              <a:spcBef>
                <a:spcPts val="900"/>
              </a:spcBef>
              <a:spcAft>
                <a:spcPts val="0"/>
              </a:spcAft>
              <a:buClr>
                <a:srgbClr val="262626"/>
              </a:buClr>
              <a:buSzPts val="2200"/>
              <a:buFont typeface="Arial"/>
              <a:buNone/>
            </a:pPr>
            <a:endParaRPr sz="2200" b="1" i="0" u="none" dirty="0">
              <a:solidFill>
                <a:srgbClr val="262626"/>
              </a:solidFill>
              <a:latin typeface="Corbel"/>
              <a:ea typeface="Corbel"/>
              <a:cs typeface="Corbel"/>
              <a:sym typeface="Corbel"/>
            </a:endParaRPr>
          </a:p>
          <a:p>
            <a:pPr marL="282575" marR="0" lvl="0" indent="-142875" algn="l" rtl="0">
              <a:lnSpc>
                <a:spcPct val="112000"/>
              </a:lnSpc>
              <a:spcBef>
                <a:spcPts val="900"/>
              </a:spcBef>
              <a:spcAft>
                <a:spcPts val="0"/>
              </a:spcAft>
              <a:buClr>
                <a:srgbClr val="262626"/>
              </a:buClr>
              <a:buSzPts val="2200"/>
              <a:buFont typeface="Arial"/>
              <a:buNone/>
            </a:pPr>
            <a:endParaRPr sz="2200" b="1" i="0" u="none" dirty="0">
              <a:solidFill>
                <a:srgbClr val="262626"/>
              </a:solidFill>
              <a:latin typeface="Corbel"/>
              <a:ea typeface="Corbel"/>
              <a:cs typeface="Corbel"/>
              <a:sym typeface="Corbel"/>
            </a:endParaRPr>
          </a:p>
          <a:p>
            <a:pPr marL="282575" marR="0" lvl="0" indent="-142875" algn="l" rtl="0">
              <a:lnSpc>
                <a:spcPct val="112000"/>
              </a:lnSpc>
              <a:spcBef>
                <a:spcPts val="900"/>
              </a:spcBef>
              <a:spcAft>
                <a:spcPts val="0"/>
              </a:spcAft>
              <a:buClr>
                <a:srgbClr val="262626"/>
              </a:buClr>
              <a:buSzPts val="2200"/>
              <a:buFont typeface="Arial"/>
              <a:buNone/>
            </a:pPr>
            <a:endParaRPr sz="2200" b="1" i="0" u="none" dirty="0">
              <a:solidFill>
                <a:srgbClr val="262626"/>
              </a:solidFill>
              <a:latin typeface="Corbel"/>
              <a:ea typeface="Corbel"/>
              <a:cs typeface="Corbel"/>
              <a:sym typeface="Corbe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238159" y="363222"/>
            <a:ext cx="8689975" cy="9620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600"/>
              <a:buFont typeface="Century Schoolbook"/>
              <a:buNone/>
            </a:pPr>
            <a:r>
              <a:rPr lang="en-US" sz="3100" b="0" i="1" u="none" strike="noStrike" cap="none" dirty="0" smtClean="0">
                <a:solidFill>
                  <a:schemeClr val="accent1"/>
                </a:solidFill>
                <a:sym typeface="Century Schoolbook"/>
              </a:rPr>
              <a:t>Development through Interacting in </a:t>
            </a:r>
            <a:r>
              <a:rPr lang="en-US" sz="3100" b="0" i="1" u="none" strike="noStrike" cap="none" dirty="0">
                <a:solidFill>
                  <a:schemeClr val="accent1"/>
                </a:solidFill>
                <a:sym typeface="Century Schoolbook"/>
              </a:rPr>
              <a:t>the World </a:t>
            </a:r>
            <a:endParaRPr sz="3100" dirty="0"/>
          </a:p>
        </p:txBody>
      </p:sp>
      <p:sp>
        <p:nvSpPr>
          <p:cNvPr id="164" name="Shape 164"/>
          <p:cNvSpPr txBox="1">
            <a:spLocks noGrp="1"/>
          </p:cNvSpPr>
          <p:nvPr>
            <p:ph type="body" idx="1"/>
          </p:nvPr>
        </p:nvSpPr>
        <p:spPr>
          <a:xfrm>
            <a:off x="120650" y="1443037"/>
            <a:ext cx="8836025" cy="5278437"/>
          </a:xfrm>
          <a:prstGeom prst="rect">
            <a:avLst/>
          </a:prstGeom>
          <a:noFill/>
          <a:ln>
            <a:noFill/>
          </a:ln>
        </p:spPr>
        <p:txBody>
          <a:bodyPr spcFirstLastPara="1" wrap="square" lIns="91425" tIns="45700" rIns="91425" bIns="45700" anchor="t" anchorCtr="0">
            <a:noAutofit/>
          </a:bodyPr>
          <a:lstStyle/>
          <a:p>
            <a:pPr marL="412750" indent="-342900">
              <a:spcBef>
                <a:spcPts val="0"/>
              </a:spcBef>
              <a:buSzPts val="2500"/>
            </a:pPr>
            <a:r>
              <a:rPr lang="en-US" sz="2500" dirty="0"/>
              <a:t>Development, according to Piaget, is an </a:t>
            </a:r>
            <a:r>
              <a:rPr lang="en-US" sz="2500" b="1" dirty="0"/>
              <a:t>active construction process</a:t>
            </a:r>
            <a:r>
              <a:rPr lang="en-US" sz="2500" dirty="0"/>
              <a:t>, in which </a:t>
            </a:r>
            <a:r>
              <a:rPr lang="en-US" sz="2500" dirty="0" smtClean="0"/>
              <a:t>through </a:t>
            </a:r>
            <a:r>
              <a:rPr lang="en-US" sz="2500" i="1" dirty="0" smtClean="0"/>
              <a:t>our own actions</a:t>
            </a:r>
            <a:r>
              <a:rPr lang="en-US" sz="2500" dirty="0" smtClean="0"/>
              <a:t>, </a:t>
            </a:r>
            <a:r>
              <a:rPr lang="en-US" sz="2500" dirty="0"/>
              <a:t>build increasingly </a:t>
            </a:r>
            <a:r>
              <a:rPr lang="en-US" sz="2500" dirty="0" smtClean="0"/>
              <a:t>complex ways of </a:t>
            </a:r>
            <a:r>
              <a:rPr lang="en-US" sz="2500" dirty="0"/>
              <a:t>thinking (i.e., cognitive structures) </a:t>
            </a:r>
            <a:endParaRPr sz="2500" dirty="0"/>
          </a:p>
          <a:p>
            <a:pPr marL="0" lvl="0" indent="0" rtl="0">
              <a:lnSpc>
                <a:spcPct val="80000"/>
              </a:lnSpc>
              <a:spcBef>
                <a:spcPts val="900"/>
              </a:spcBef>
              <a:spcAft>
                <a:spcPts val="0"/>
              </a:spcAft>
              <a:buNone/>
            </a:pPr>
            <a:endParaRPr sz="2500" dirty="0"/>
          </a:p>
          <a:p>
            <a:pPr marL="282575" lvl="0" indent="-288925" rtl="0">
              <a:spcBef>
                <a:spcPts val="0"/>
              </a:spcBef>
              <a:spcAft>
                <a:spcPts val="0"/>
              </a:spcAft>
              <a:buClr>
                <a:srgbClr val="262626"/>
              </a:buClr>
              <a:buSzPts val="2500"/>
              <a:buFont typeface="Arial"/>
              <a:buChar char="•"/>
            </a:pPr>
            <a:r>
              <a:rPr lang="en-US" sz="2400" dirty="0"/>
              <a:t>Contrary to Behaviorism, the child does not passively wait to receive stimuli from the environment. </a:t>
            </a:r>
            <a:endParaRPr sz="2400" dirty="0"/>
          </a:p>
          <a:p>
            <a:pPr marL="0" lvl="0" indent="0" rtl="0">
              <a:spcBef>
                <a:spcPts val="0"/>
              </a:spcBef>
              <a:spcAft>
                <a:spcPts val="0"/>
              </a:spcAft>
              <a:buNone/>
            </a:pPr>
            <a:endParaRPr sz="2400" dirty="0"/>
          </a:p>
          <a:p>
            <a:pPr marL="282575" lvl="0" indent="-282575" rtl="0">
              <a:spcBef>
                <a:spcPts val="900"/>
              </a:spcBef>
              <a:spcAft>
                <a:spcPts val="0"/>
              </a:spcAft>
              <a:buClr>
                <a:srgbClr val="262626"/>
              </a:buClr>
              <a:buSzPts val="2400"/>
              <a:buFont typeface="Arial"/>
              <a:buChar char="•"/>
            </a:pPr>
            <a:r>
              <a:rPr lang="en-US" sz="2400" dirty="0"/>
              <a:t>The child </a:t>
            </a:r>
            <a:r>
              <a:rPr lang="en-US" sz="2400" i="1" dirty="0"/>
              <a:t>actively</a:t>
            </a:r>
            <a:r>
              <a:rPr lang="en-US" sz="2400" dirty="0"/>
              <a:t> explores their environment, like a scientist</a:t>
            </a:r>
            <a:br>
              <a:rPr lang="en-US" sz="2400" dirty="0"/>
            </a:br>
            <a:endParaRPr sz="2400" dirty="0"/>
          </a:p>
          <a:p>
            <a:pPr marL="0" lvl="0" indent="0" rtl="0">
              <a:spcBef>
                <a:spcPts val="0"/>
              </a:spcBef>
              <a:spcAft>
                <a:spcPts val="0"/>
              </a:spcAft>
              <a:buNone/>
            </a:pP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147637"/>
            <a:ext cx="8229600" cy="7048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200"/>
              <a:buFont typeface="Century Schoolbook"/>
              <a:buNone/>
            </a:pPr>
            <a:r>
              <a:rPr lang="en-US" sz="3200" i="1" u="none" strike="noStrike" cap="none" dirty="0">
                <a:solidFill>
                  <a:schemeClr val="accent1"/>
                </a:solidFill>
                <a:sym typeface="Century Schoolbook"/>
              </a:rPr>
              <a:t>The Beginnings of Intelligence</a:t>
            </a:r>
            <a:endParaRPr dirty="0"/>
          </a:p>
        </p:txBody>
      </p:sp>
      <p:sp>
        <p:nvSpPr>
          <p:cNvPr id="170" name="Shape 170"/>
          <p:cNvSpPr txBox="1">
            <a:spLocks noGrp="1"/>
          </p:cNvSpPr>
          <p:nvPr>
            <p:ph type="body" idx="1"/>
          </p:nvPr>
        </p:nvSpPr>
        <p:spPr>
          <a:xfrm>
            <a:off x="111125" y="979487"/>
            <a:ext cx="9032875" cy="5726112"/>
          </a:xfrm>
          <a:prstGeom prst="rect">
            <a:avLst/>
          </a:prstGeom>
          <a:noFill/>
          <a:ln>
            <a:noFill/>
          </a:ln>
        </p:spPr>
        <p:txBody>
          <a:bodyPr spcFirstLastPara="1" wrap="square" lIns="91425" tIns="45700" rIns="91425" bIns="45700" anchor="t" anchorCtr="0">
            <a:noAutofit/>
          </a:bodyPr>
          <a:lstStyle/>
          <a:p>
            <a:pPr marL="0" marR="0" lvl="0" indent="0" algn="l" rtl="0">
              <a:lnSpc>
                <a:spcPct val="112000"/>
              </a:lnSpc>
              <a:spcBef>
                <a:spcPts val="0"/>
              </a:spcBef>
              <a:spcAft>
                <a:spcPts val="0"/>
              </a:spcAft>
              <a:buClr>
                <a:srgbClr val="262626"/>
              </a:buClr>
              <a:buSzPts val="2400"/>
              <a:buFont typeface="Arial"/>
              <a:buNone/>
            </a:pPr>
            <a:endParaRPr sz="2400" b="0" i="0" u="none" dirty="0">
              <a:solidFill>
                <a:srgbClr val="262626"/>
              </a:solidFill>
              <a:latin typeface="Corbel"/>
              <a:ea typeface="Corbel"/>
              <a:cs typeface="Corbel"/>
              <a:sym typeface="Corbel"/>
            </a:endParaRPr>
          </a:p>
          <a:p>
            <a:pPr marL="0" marR="0" lvl="0" indent="0" algn="l" rtl="0">
              <a:lnSpc>
                <a:spcPct val="112000"/>
              </a:lnSpc>
              <a:spcBef>
                <a:spcPts val="900"/>
              </a:spcBef>
              <a:spcAft>
                <a:spcPts val="0"/>
              </a:spcAft>
              <a:buClr>
                <a:srgbClr val="262626"/>
              </a:buClr>
              <a:buSzPts val="2400"/>
              <a:buFont typeface="Arial"/>
              <a:buNone/>
            </a:pPr>
            <a:endParaRPr sz="2400" b="0" i="0" u="none" dirty="0">
              <a:solidFill>
                <a:srgbClr val="262626"/>
              </a:solidFill>
              <a:latin typeface="Corbel"/>
              <a:ea typeface="Corbel"/>
              <a:cs typeface="Corbel"/>
              <a:sym typeface="Corbel"/>
            </a:endParaRPr>
          </a:p>
          <a:p>
            <a:pPr marL="0" marR="0" lvl="0" indent="0" algn="l" rtl="0">
              <a:lnSpc>
                <a:spcPct val="112000"/>
              </a:lnSpc>
              <a:spcBef>
                <a:spcPts val="900"/>
              </a:spcBef>
              <a:spcAft>
                <a:spcPts val="0"/>
              </a:spcAft>
              <a:buClr>
                <a:srgbClr val="262626"/>
              </a:buClr>
              <a:buSzPts val="2400"/>
              <a:buFont typeface="Arial"/>
              <a:buNone/>
            </a:pPr>
            <a:r>
              <a:rPr lang="en-US" sz="2400" b="0" i="0" u="none" dirty="0">
                <a:solidFill>
                  <a:srgbClr val="262626"/>
                </a:solidFill>
                <a:latin typeface="Corbel"/>
                <a:ea typeface="Corbel"/>
                <a:cs typeface="Corbel"/>
                <a:sym typeface="Corbel"/>
              </a:rPr>
              <a:t>“I presented to one of my children an object completely new to him- a box of cigarettes, which is </a:t>
            </a:r>
            <a:r>
              <a:rPr lang="en-US" sz="2400" b="0" i="0" u="none" dirty="0" smtClean="0">
                <a:solidFill>
                  <a:srgbClr val="262626"/>
                </a:solidFill>
                <a:latin typeface="Corbel"/>
                <a:ea typeface="Corbel"/>
                <a:cs typeface="Corbel"/>
                <a:sym typeface="Corbel"/>
              </a:rPr>
              <a:t>not a usual </a:t>
            </a:r>
            <a:r>
              <a:rPr lang="en-US" sz="2400" b="0" i="0" u="none" dirty="0">
                <a:solidFill>
                  <a:srgbClr val="262626"/>
                </a:solidFill>
                <a:latin typeface="Corbel"/>
                <a:ea typeface="Corbel"/>
                <a:cs typeface="Corbel"/>
                <a:sym typeface="Corbel"/>
              </a:rPr>
              <a:t>toy for a baby. The child took the object, looked at it, put it in his mouth, shook it, then took it with one hand and hit it with the other hand, then rubbed it on the edge of the crib, then shook it again, and gave the impression of trying to see if there were noise. </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147637"/>
            <a:ext cx="8229600" cy="705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200"/>
              <a:buFont typeface="Century Schoolbook"/>
              <a:buNone/>
            </a:pPr>
            <a:r>
              <a:rPr lang="en-US" sz="3200" i="1" u="none" strike="noStrike" cap="none" dirty="0">
                <a:solidFill>
                  <a:schemeClr val="accent1"/>
                </a:solidFill>
                <a:sym typeface="Century Schoolbook"/>
              </a:rPr>
              <a:t>The Beginnings of Intelligence</a:t>
            </a:r>
            <a:endParaRPr dirty="0"/>
          </a:p>
        </p:txBody>
      </p:sp>
      <p:sp>
        <p:nvSpPr>
          <p:cNvPr id="176" name="Shape 176"/>
          <p:cNvSpPr txBox="1">
            <a:spLocks noGrp="1"/>
          </p:cNvSpPr>
          <p:nvPr>
            <p:ph type="body" idx="1"/>
          </p:nvPr>
        </p:nvSpPr>
        <p:spPr>
          <a:xfrm>
            <a:off x="111125" y="979487"/>
            <a:ext cx="9033000" cy="57261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12000"/>
              </a:lnSpc>
              <a:spcBef>
                <a:spcPts val="900"/>
              </a:spcBef>
              <a:spcAft>
                <a:spcPts val="0"/>
              </a:spcAft>
              <a:buSzPts val="2000"/>
              <a:buChar char="•"/>
            </a:pPr>
            <a:r>
              <a:rPr lang="en-US" sz="2400" dirty="0"/>
              <a:t>What was the child’s schema in this example? </a:t>
            </a:r>
            <a:br>
              <a:rPr lang="en-US" sz="2400" dirty="0"/>
            </a:br>
            <a:endParaRPr sz="2400" dirty="0"/>
          </a:p>
          <a:p>
            <a:pPr marL="457200" marR="0" lvl="0" indent="-381000" algn="l" rtl="0">
              <a:lnSpc>
                <a:spcPct val="112000"/>
              </a:lnSpc>
              <a:spcBef>
                <a:spcPts val="0"/>
              </a:spcBef>
              <a:spcAft>
                <a:spcPts val="0"/>
              </a:spcAft>
              <a:buSzPts val="2400"/>
              <a:buChar char="•"/>
            </a:pPr>
            <a:r>
              <a:rPr lang="en-US" sz="2400" dirty="0"/>
              <a:t>How was the child using the schema to understand the box of cigarettes? </a:t>
            </a: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Shape 186"/>
          <p:cNvPicPr preferRelativeResize="0"/>
          <p:nvPr/>
        </p:nvPicPr>
        <p:blipFill rotWithShape="1">
          <a:blip r:embed="rId3">
            <a:alphaModFix/>
          </a:blip>
          <a:srcRect/>
          <a:stretch/>
        </p:blipFill>
        <p:spPr>
          <a:xfrm>
            <a:off x="0" y="-9525"/>
            <a:ext cx="9291637" cy="69754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71278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dirty="0" smtClean="0">
                <a:solidFill>
                  <a:schemeClr val="accent1"/>
                </a:solidFill>
                <a:latin typeface="Century Schoolbook"/>
                <a:ea typeface="Century Schoolbook"/>
                <a:cs typeface="Century Schoolbook"/>
                <a:sym typeface="Century Schoolbook"/>
              </a:rPr>
              <a:t>Stage 1</a:t>
            </a:r>
            <a:r>
              <a:rPr lang="en-US" sz="3800" b="0" i="1" u="none" strike="noStrike" cap="none" dirty="0">
                <a:solidFill>
                  <a:schemeClr val="accent1"/>
                </a:solidFill>
                <a:latin typeface="Century Schoolbook"/>
                <a:ea typeface="Century Schoolbook"/>
                <a:cs typeface="Century Schoolbook"/>
                <a:sym typeface="Century Schoolbook"/>
              </a:rPr>
              <a:t>: Sensorimotor</a:t>
            </a:r>
            <a:endParaRPr dirty="0"/>
          </a:p>
        </p:txBody>
      </p:sp>
      <p:sp>
        <p:nvSpPr>
          <p:cNvPr id="192" name="Shape 192"/>
          <p:cNvSpPr txBox="1">
            <a:spLocks noGrp="1"/>
          </p:cNvSpPr>
          <p:nvPr>
            <p:ph type="body" idx="1"/>
          </p:nvPr>
        </p:nvSpPr>
        <p:spPr>
          <a:xfrm>
            <a:off x="250825" y="1209675"/>
            <a:ext cx="8656637" cy="53975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Birth to 2 months </a:t>
            </a:r>
            <a:br>
              <a:rPr lang="en-US" sz="2000" b="0" i="0" u="none" dirty="0">
                <a:solidFill>
                  <a:srgbClr val="262626"/>
                </a:solidFill>
                <a:latin typeface="Corbel"/>
                <a:ea typeface="Corbel"/>
                <a:cs typeface="Corbel"/>
                <a:sym typeface="Corbel"/>
              </a:rPr>
            </a:br>
            <a:r>
              <a:rPr lang="en-US" sz="2000" b="0" i="0" u="none" dirty="0">
                <a:solidFill>
                  <a:srgbClr val="262626"/>
                </a:solidFill>
                <a:latin typeface="Corbel"/>
                <a:ea typeface="Corbel"/>
                <a:cs typeface="Corbel"/>
                <a:sym typeface="Corbel"/>
              </a:rPr>
              <a:t> </a:t>
            </a:r>
            <a:endParaRPr dirty="0"/>
          </a:p>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Their first schemes consist primarily of inborn reflexes </a:t>
            </a:r>
            <a:br>
              <a:rPr lang="en-US" sz="2000" b="0" i="0" u="none" dirty="0">
                <a:solidFill>
                  <a:srgbClr val="262626"/>
                </a:solidFill>
                <a:latin typeface="Corbel"/>
                <a:ea typeface="Corbel"/>
                <a:cs typeface="Corbel"/>
                <a:sym typeface="Corbel"/>
              </a:rPr>
            </a:br>
            <a:endParaRPr dirty="0"/>
          </a:p>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Most prominent: The sucking reflex: babies automatically suck whenever their lips are touched  </a:t>
            </a:r>
            <a:br>
              <a:rPr lang="en-US" sz="2000" b="0" i="0" u="none" dirty="0">
                <a:solidFill>
                  <a:srgbClr val="262626"/>
                </a:solidFill>
                <a:latin typeface="Corbel"/>
                <a:ea typeface="Corbel"/>
                <a:cs typeface="Corbel"/>
                <a:sym typeface="Corbel"/>
              </a:rPr>
            </a:br>
            <a:endParaRPr dirty="0"/>
          </a:p>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Although an automatic response, infants apply this schema to other objects (e.g., clothes, pillows, toys, blankets, their own fingers) </a:t>
            </a:r>
            <a:br>
              <a:rPr lang="en-US" sz="2000" b="0" i="0" u="none" dirty="0">
                <a:solidFill>
                  <a:srgbClr val="262626"/>
                </a:solidFill>
                <a:latin typeface="Corbel"/>
                <a:ea typeface="Corbel"/>
                <a:cs typeface="Corbel"/>
                <a:sym typeface="Corbel"/>
              </a:rPr>
            </a:br>
            <a:endParaRPr dirty="0"/>
          </a:p>
          <a:p>
            <a:pPr marL="0" marR="0" lvl="0" indent="0" algn="l" rtl="0">
              <a:lnSpc>
                <a:spcPct val="100000"/>
              </a:lnSpc>
              <a:spcBef>
                <a:spcPts val="0"/>
              </a:spcBef>
              <a:spcAft>
                <a:spcPts val="0"/>
              </a:spcAft>
              <a:buNone/>
            </a:pPr>
            <a:endParaRPr dirty="0"/>
          </a:p>
          <a:p>
            <a:pPr marL="282575" marR="0" lvl="0" indent="-193675" algn="l" rtl="0">
              <a:lnSpc>
                <a:spcPct val="112000"/>
              </a:lnSpc>
              <a:spcBef>
                <a:spcPts val="900"/>
              </a:spcBef>
              <a:spcAft>
                <a:spcPts val="0"/>
              </a:spcAft>
              <a:buClr>
                <a:srgbClr val="262626"/>
              </a:buClr>
              <a:buSzPts val="1400"/>
              <a:buFont typeface="Arial"/>
              <a:buNone/>
            </a:pPr>
            <a:endParaRPr sz="1400" b="0" i="0" u="none" strike="noStrike" cap="none" dirty="0">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8229600" cy="71278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Object Permanence</a:t>
            </a:r>
            <a:endParaRPr/>
          </a:p>
        </p:txBody>
      </p:sp>
      <p:sp>
        <p:nvSpPr>
          <p:cNvPr id="198" name="Shape 198"/>
          <p:cNvSpPr txBox="1">
            <a:spLocks noGrp="1"/>
          </p:cNvSpPr>
          <p:nvPr>
            <p:ph type="body" idx="1"/>
          </p:nvPr>
        </p:nvSpPr>
        <p:spPr>
          <a:xfrm>
            <a:off x="250825" y="1209675"/>
            <a:ext cx="8656637" cy="53975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100000"/>
              </a:lnSpc>
              <a:spcBef>
                <a:spcPts val="0"/>
              </a:spcBef>
              <a:spcAft>
                <a:spcPts val="0"/>
              </a:spcAft>
              <a:buClr>
                <a:srgbClr val="262626"/>
              </a:buClr>
              <a:buSzPts val="2000"/>
              <a:buFont typeface="Arial"/>
              <a:buChar char="•"/>
            </a:pPr>
            <a:r>
              <a:rPr lang="en-US" dirty="0"/>
              <a:t>Why is the game, Peek a boo, entertaining for infants? </a:t>
            </a:r>
            <a:br>
              <a:rPr lang="en-US" dirty="0"/>
            </a:br>
            <a:endParaRPr dirty="0"/>
          </a:p>
          <a:p>
            <a:pPr marL="282575" marR="0" lvl="0" indent="-282575" algn="l" rtl="0">
              <a:lnSpc>
                <a:spcPct val="100000"/>
              </a:lnSpc>
              <a:spcBef>
                <a:spcPts val="0"/>
              </a:spcBef>
              <a:spcAft>
                <a:spcPts val="0"/>
              </a:spcAft>
              <a:buClr>
                <a:srgbClr val="262626"/>
              </a:buClr>
              <a:buSzPts val="2000"/>
              <a:buFont typeface="Arial"/>
              <a:buChar char="•"/>
            </a:pPr>
            <a:r>
              <a:rPr lang="en-US" dirty="0"/>
              <a:t>What does this say about the infant’s logic or reasoning capability?</a:t>
            </a:r>
            <a:endParaRPr dirty="0"/>
          </a:p>
          <a:p>
            <a:pPr marL="0" marR="0" lvl="0" indent="0" algn="l" rtl="0">
              <a:lnSpc>
                <a:spcPct val="100000"/>
              </a:lnSpc>
              <a:spcBef>
                <a:spcPts val="0"/>
              </a:spcBef>
              <a:spcAft>
                <a:spcPts val="0"/>
              </a:spcAft>
              <a:buNone/>
            </a:pPr>
            <a:endParaRPr sz="1600" dirty="0"/>
          </a:p>
          <a:p>
            <a:pPr marL="282575" lvl="3" indent="-295275" rtl="0">
              <a:lnSpc>
                <a:spcPct val="100000"/>
              </a:lnSpc>
              <a:spcBef>
                <a:spcPts val="0"/>
              </a:spcBef>
              <a:spcAft>
                <a:spcPts val="0"/>
              </a:spcAft>
              <a:buSzPts val="1600"/>
              <a:buChar char="–"/>
            </a:pPr>
            <a:r>
              <a:rPr lang="en-US" sz="1600" dirty="0"/>
              <a:t>Example of ”</a:t>
            </a:r>
            <a:r>
              <a:rPr lang="en-US" sz="1600" u="sng" dirty="0">
                <a:solidFill>
                  <a:schemeClr val="accent5"/>
                </a:solidFill>
                <a:hlinkClick r:id="rId3"/>
              </a:rPr>
              <a:t>Peek a boo</a:t>
            </a:r>
            <a:r>
              <a:rPr lang="en-US" sz="1600" dirty="0"/>
              <a:t>”   </a:t>
            </a:r>
            <a:endParaRPr sz="1600" dirty="0"/>
          </a:p>
          <a:p>
            <a:pPr marL="282575" lvl="3" indent="-295275" rtl="0">
              <a:lnSpc>
                <a:spcPct val="100000"/>
              </a:lnSpc>
              <a:spcBef>
                <a:spcPts val="0"/>
              </a:spcBef>
              <a:spcAft>
                <a:spcPts val="0"/>
              </a:spcAft>
              <a:buSzPts val="1600"/>
              <a:buChar char="–"/>
            </a:pPr>
            <a:r>
              <a:rPr lang="en-US" sz="1600" u="sng" dirty="0">
                <a:solidFill>
                  <a:schemeClr val="accent5"/>
                </a:solidFill>
                <a:hlinkClick r:id="rId4"/>
              </a:rPr>
              <a:t>https://www.youtube.com/watch?v=ue8y-JVhjS0</a:t>
            </a:r>
            <a:r>
              <a:rPr lang="en-US" sz="1600" dirty="0"/>
              <a:t> </a:t>
            </a:r>
            <a:endParaRPr sz="1600" dirty="0"/>
          </a:p>
          <a:p>
            <a:pPr marL="0" marR="0" lvl="0" indent="0" algn="l" rtl="0">
              <a:lnSpc>
                <a:spcPct val="100000"/>
              </a:lnSpc>
              <a:spcBef>
                <a:spcPts val="0"/>
              </a:spcBef>
              <a:spcAft>
                <a:spcPts val="0"/>
              </a:spcAft>
              <a:buNone/>
            </a:pPr>
            <a:endParaRPr dirty="0"/>
          </a:p>
          <a:p>
            <a:pPr marL="457200" marR="0" lvl="0" indent="-355600" algn="l" rtl="0">
              <a:lnSpc>
                <a:spcPct val="100000"/>
              </a:lnSpc>
              <a:spcBef>
                <a:spcPts val="0"/>
              </a:spcBef>
              <a:spcAft>
                <a:spcPts val="0"/>
              </a:spcAft>
              <a:buSzPts val="2000"/>
              <a:buChar char="•"/>
            </a:pPr>
            <a:r>
              <a:rPr lang="en-US" dirty="0"/>
              <a:t>Early stages of life, infants have no conception </a:t>
            </a:r>
            <a:r>
              <a:rPr lang="en-US" dirty="0" smtClean="0"/>
              <a:t>of how </a:t>
            </a:r>
            <a:r>
              <a:rPr lang="en-US" dirty="0"/>
              <a:t>objects </a:t>
            </a:r>
            <a:r>
              <a:rPr lang="en-US" dirty="0" smtClean="0"/>
              <a:t>can </a:t>
            </a:r>
            <a:r>
              <a:rPr lang="en-US" dirty="0"/>
              <a:t>exist apart from themselves. </a:t>
            </a:r>
            <a:endParaRPr dirty="0"/>
          </a:p>
          <a:p>
            <a:pPr marL="457200" marR="0" lvl="0" indent="-355600" algn="l" rtl="0">
              <a:lnSpc>
                <a:spcPct val="100000"/>
              </a:lnSpc>
              <a:spcBef>
                <a:spcPts val="0"/>
              </a:spcBef>
              <a:spcAft>
                <a:spcPts val="0"/>
              </a:spcAft>
              <a:buSzPts val="2000"/>
              <a:buChar char="•"/>
            </a:pPr>
            <a:r>
              <a:rPr lang="en-US" dirty="0"/>
              <a:t>If they lose an object, they look for a moment where they last saw it</a:t>
            </a:r>
            <a:endParaRPr dirty="0"/>
          </a:p>
          <a:p>
            <a:pPr marL="457200" marR="0" lvl="0" indent="-355600" algn="l" rtl="0">
              <a:lnSpc>
                <a:spcPct val="100000"/>
              </a:lnSpc>
              <a:spcBef>
                <a:spcPts val="0"/>
              </a:spcBef>
              <a:spcAft>
                <a:spcPts val="0"/>
              </a:spcAft>
              <a:buSzPts val="2000"/>
              <a:buChar char="•"/>
            </a:pPr>
            <a:r>
              <a:rPr lang="en-US" dirty="0"/>
              <a:t>If the object does not reappear, they do something else</a:t>
            </a:r>
            <a:endParaRPr dirty="0"/>
          </a:p>
          <a:p>
            <a:pPr marL="457200" marR="0" lvl="0" indent="-355600" algn="l" rtl="0">
              <a:lnSpc>
                <a:spcPct val="100000"/>
              </a:lnSpc>
              <a:spcBef>
                <a:spcPts val="0"/>
              </a:spcBef>
              <a:spcAft>
                <a:spcPts val="0"/>
              </a:spcAft>
              <a:buSzPts val="2000"/>
              <a:buChar char="•"/>
            </a:pPr>
            <a:r>
              <a:rPr lang="en-US" dirty="0"/>
              <a:t>"Out of sight, is out of mind”</a:t>
            </a:r>
            <a:endParaRPr dirty="0"/>
          </a:p>
          <a:p>
            <a:pPr marL="0" marR="0" lvl="0" indent="0" algn="l" rtl="0">
              <a:lnSpc>
                <a:spcPct val="100000"/>
              </a:lnSpc>
              <a:spcBef>
                <a:spcPts val="0"/>
              </a:spcBef>
              <a:spcAft>
                <a:spcPts val="0"/>
              </a:spcAft>
              <a:buNone/>
            </a:pPr>
            <a:endParaRPr dirty="0"/>
          </a:p>
          <a:p>
            <a:pPr marL="282575" lvl="0" indent="-282575" rtl="0">
              <a:lnSpc>
                <a:spcPct val="100000"/>
              </a:lnSpc>
              <a:spcBef>
                <a:spcPts val="0"/>
              </a:spcBef>
              <a:spcAft>
                <a:spcPts val="0"/>
              </a:spcAft>
              <a:buClr>
                <a:srgbClr val="262626"/>
              </a:buClr>
              <a:buSzPts val="2000"/>
              <a:buFont typeface="Arial"/>
              <a:buChar char="•"/>
            </a:pPr>
            <a:r>
              <a:rPr lang="en-US" dirty="0"/>
              <a:t>Major developmental event– Object permanence </a:t>
            </a:r>
            <a:endParaRPr dirty="0"/>
          </a:p>
          <a:p>
            <a:pPr marL="457200" lvl="0" indent="0" rtl="0">
              <a:lnSpc>
                <a:spcPct val="100000"/>
              </a:lnSpc>
              <a:spcBef>
                <a:spcPts val="0"/>
              </a:spcBef>
              <a:spcAft>
                <a:spcPts val="0"/>
              </a:spcAft>
              <a:buNone/>
            </a:pPr>
            <a:endParaRPr sz="1800" b="0" i="0" u="none" strike="noStrike" cap="none" dirty="0">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8">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71278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Stage 2: Preoperational </a:t>
            </a:r>
            <a:endParaRPr/>
          </a:p>
        </p:txBody>
      </p:sp>
      <p:sp>
        <p:nvSpPr>
          <p:cNvPr id="205" name="Shape 205"/>
          <p:cNvSpPr txBox="1">
            <a:spLocks noGrp="1"/>
          </p:cNvSpPr>
          <p:nvPr>
            <p:ph type="body" idx="1"/>
          </p:nvPr>
        </p:nvSpPr>
        <p:spPr>
          <a:xfrm>
            <a:off x="250825" y="1209675"/>
            <a:ext cx="8656637" cy="53975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2-7 years</a:t>
            </a:r>
            <a:endParaRPr dirty="0"/>
          </a:p>
          <a:p>
            <a:pPr marL="282575" marR="0" lvl="0" indent="-155575" algn="l" rtl="0">
              <a:lnSpc>
                <a:spcPct val="100000"/>
              </a:lnSpc>
              <a:spcBef>
                <a:spcPts val="0"/>
              </a:spcBef>
              <a:spcAft>
                <a:spcPts val="0"/>
              </a:spcAft>
              <a:buClr>
                <a:srgbClr val="262626"/>
              </a:buClr>
              <a:buSzPts val="2000"/>
              <a:buFont typeface="Arial"/>
              <a:buNone/>
            </a:pPr>
            <a:endParaRPr sz="2000" b="0" i="0" u="none" dirty="0">
              <a:solidFill>
                <a:srgbClr val="262626"/>
              </a:solidFill>
              <a:latin typeface="Corbel"/>
              <a:ea typeface="Corbel"/>
              <a:cs typeface="Corbel"/>
              <a:sym typeface="Corbel"/>
            </a:endParaRPr>
          </a:p>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The growth of </a:t>
            </a:r>
            <a:r>
              <a:rPr lang="en-US" sz="2000" b="1" i="0" u="none" dirty="0">
                <a:solidFill>
                  <a:srgbClr val="262626"/>
                </a:solidFill>
                <a:latin typeface="Corbel"/>
                <a:ea typeface="Corbel"/>
                <a:cs typeface="Corbel"/>
                <a:sym typeface="Corbel"/>
              </a:rPr>
              <a:t>symbolic activity </a:t>
            </a:r>
            <a:r>
              <a:rPr lang="en-US" sz="2000" b="0" i="0" u="none" dirty="0">
                <a:solidFill>
                  <a:srgbClr val="262626"/>
                </a:solidFill>
                <a:latin typeface="Corbel"/>
                <a:ea typeface="Corbel"/>
                <a:cs typeface="Corbel"/>
                <a:sym typeface="Corbel"/>
              </a:rPr>
              <a:t>(able to use one object or action to represent an absent one)</a:t>
            </a:r>
            <a:endParaRPr dirty="0"/>
          </a:p>
          <a:p>
            <a:pPr marL="282575" marR="0" lvl="1" indent="-282575" algn="l" rtl="0">
              <a:lnSpc>
                <a:spcPct val="100000"/>
              </a:lnSpc>
              <a:spcBef>
                <a:spcPts val="0"/>
              </a:spcBef>
              <a:spcAft>
                <a:spcPts val="0"/>
              </a:spcAft>
              <a:buClr>
                <a:srgbClr val="262626"/>
              </a:buClr>
              <a:buSzPts val="1800"/>
              <a:buFont typeface="Corbel"/>
              <a:buChar char="–"/>
            </a:pPr>
            <a:r>
              <a:rPr lang="en-US" sz="1800" b="0" i="0" u="none" strike="noStrike" cap="none" dirty="0">
                <a:solidFill>
                  <a:srgbClr val="262626"/>
                </a:solidFill>
                <a:latin typeface="Corbel"/>
                <a:ea typeface="Corbel"/>
                <a:cs typeface="Corbel"/>
                <a:sym typeface="Corbel"/>
              </a:rPr>
              <a:t>Example: pretend play (e.g., using a towel to represent a superhero costume) </a:t>
            </a:r>
            <a:endParaRPr dirty="0"/>
          </a:p>
          <a:p>
            <a:pPr marL="282575" marR="0" lvl="1" indent="-168275" algn="l" rtl="0">
              <a:lnSpc>
                <a:spcPct val="100000"/>
              </a:lnSpc>
              <a:spcBef>
                <a:spcPts val="0"/>
              </a:spcBef>
              <a:spcAft>
                <a:spcPts val="0"/>
              </a:spcAft>
              <a:buClr>
                <a:srgbClr val="262626"/>
              </a:buClr>
              <a:buSzPts val="1800"/>
              <a:buFont typeface="Corbel"/>
              <a:buNone/>
            </a:pPr>
            <a:endParaRPr sz="1800" b="0" i="0" u="none" strike="noStrike" cap="none" dirty="0">
              <a:solidFill>
                <a:srgbClr val="262626"/>
              </a:solidFill>
              <a:latin typeface="Corbel"/>
              <a:ea typeface="Corbel"/>
              <a:cs typeface="Corbel"/>
              <a:sym typeface="Corbel"/>
            </a:endParaRPr>
          </a:p>
          <a:p>
            <a:pPr marL="282575" marR="0" lvl="0" indent="-282575" algn="l" rtl="0">
              <a:lnSpc>
                <a:spcPct val="100000"/>
              </a:lnSpc>
              <a:spcBef>
                <a:spcPts val="0"/>
              </a:spcBef>
              <a:spcAft>
                <a:spcPts val="0"/>
              </a:spcAft>
              <a:buClr>
                <a:srgbClr val="262626"/>
              </a:buClr>
              <a:buSzPts val="2000"/>
              <a:buFont typeface="Arial"/>
              <a:buChar char="•"/>
            </a:pPr>
            <a:r>
              <a:rPr lang="en-US" sz="2000" b="1" i="0" u="none" dirty="0">
                <a:solidFill>
                  <a:srgbClr val="262626"/>
                </a:solidFill>
                <a:latin typeface="Corbel"/>
                <a:ea typeface="Corbel"/>
                <a:cs typeface="Corbel"/>
                <a:sym typeface="Corbel"/>
              </a:rPr>
              <a:t>Language</a:t>
            </a:r>
            <a:r>
              <a:rPr lang="en-US" sz="2000" b="0" i="0" u="none" dirty="0">
                <a:solidFill>
                  <a:srgbClr val="262626"/>
                </a:solidFill>
                <a:latin typeface="Corbel"/>
                <a:ea typeface="Corbel"/>
                <a:cs typeface="Corbel"/>
                <a:sym typeface="Corbel"/>
              </a:rPr>
              <a:t> is another developmental milestone</a:t>
            </a:r>
            <a:endParaRPr dirty="0"/>
          </a:p>
          <a:p>
            <a:pPr marL="282575" marR="0" lvl="1" indent="-282575" algn="l" rtl="0">
              <a:lnSpc>
                <a:spcPct val="100000"/>
              </a:lnSpc>
              <a:spcBef>
                <a:spcPts val="0"/>
              </a:spcBef>
              <a:spcAft>
                <a:spcPts val="0"/>
              </a:spcAft>
              <a:buClr>
                <a:srgbClr val="262626"/>
              </a:buClr>
              <a:buSzPts val="1800"/>
              <a:buFont typeface="Corbel"/>
              <a:buChar char="–"/>
            </a:pPr>
            <a:r>
              <a:rPr lang="en-US" sz="1800" b="0" i="0" u="none" strike="noStrike" cap="none" dirty="0">
                <a:solidFill>
                  <a:srgbClr val="262626"/>
                </a:solidFill>
                <a:latin typeface="Corbel"/>
                <a:ea typeface="Corbel"/>
                <a:cs typeface="Corbel"/>
                <a:sym typeface="Corbel"/>
              </a:rPr>
              <a:t>Vastly widens the child’s horizons </a:t>
            </a:r>
            <a:endParaRPr dirty="0"/>
          </a:p>
          <a:p>
            <a:pPr marL="282575" marR="0" lvl="1" indent="-282575" algn="l" rtl="0">
              <a:lnSpc>
                <a:spcPct val="100000"/>
              </a:lnSpc>
              <a:spcBef>
                <a:spcPts val="0"/>
              </a:spcBef>
              <a:spcAft>
                <a:spcPts val="0"/>
              </a:spcAft>
              <a:buClr>
                <a:srgbClr val="262626"/>
              </a:buClr>
              <a:buSzPts val="1800"/>
              <a:buFont typeface="Corbel"/>
              <a:buChar char="–"/>
            </a:pPr>
            <a:r>
              <a:rPr lang="en-US" sz="1800" b="0" i="0" u="none" strike="noStrike" cap="none" dirty="0">
                <a:solidFill>
                  <a:srgbClr val="262626"/>
                </a:solidFill>
                <a:latin typeface="Corbel"/>
                <a:ea typeface="Corbel"/>
                <a:cs typeface="Corbel"/>
                <a:sym typeface="Corbel"/>
              </a:rPr>
              <a:t>Although helpful, does not provide the structures for logical thinking (conservation, concepts of numbers, etc.) </a:t>
            </a:r>
            <a:endParaRPr dirty="0"/>
          </a:p>
          <a:p>
            <a:pPr marL="282575" marR="0" lvl="1" indent="-168275" algn="l" rtl="0">
              <a:lnSpc>
                <a:spcPct val="100000"/>
              </a:lnSpc>
              <a:spcBef>
                <a:spcPts val="0"/>
              </a:spcBef>
              <a:spcAft>
                <a:spcPts val="0"/>
              </a:spcAft>
              <a:buClr>
                <a:srgbClr val="262626"/>
              </a:buClr>
              <a:buSzPts val="1800"/>
              <a:buFont typeface="Corbel"/>
              <a:buNone/>
            </a:pPr>
            <a:endParaRPr sz="1800" b="0" i="0" u="none" strike="noStrike" cap="none" dirty="0">
              <a:solidFill>
                <a:srgbClr val="262626"/>
              </a:solidFill>
              <a:latin typeface="Corbel"/>
              <a:ea typeface="Corbel"/>
              <a:cs typeface="Corbel"/>
              <a:sym typeface="Corbel"/>
            </a:endParaRPr>
          </a:p>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Logical thinking stems from actions </a:t>
            </a:r>
            <a:endParaRPr dirty="0"/>
          </a:p>
          <a:p>
            <a:pPr marL="282575" marR="0" lvl="0" indent="-155575" algn="l" rtl="0">
              <a:lnSpc>
                <a:spcPct val="100000"/>
              </a:lnSpc>
              <a:spcBef>
                <a:spcPts val="0"/>
              </a:spcBef>
              <a:spcAft>
                <a:spcPts val="0"/>
              </a:spcAft>
              <a:buClr>
                <a:srgbClr val="262626"/>
              </a:buClr>
              <a:buSzPts val="2000"/>
              <a:buFont typeface="Arial"/>
              <a:buNone/>
            </a:pPr>
            <a:endParaRPr sz="2000" b="0" i="0" u="none" dirty="0">
              <a:solidFill>
                <a:srgbClr val="262626"/>
              </a:solidFill>
              <a:latin typeface="Corbel"/>
              <a:ea typeface="Corbel"/>
              <a:cs typeface="Corbel"/>
              <a:sym typeface="Corbel"/>
            </a:endParaRPr>
          </a:p>
          <a:p>
            <a:pPr marL="282575" marR="0" lvl="0" indent="-282575" algn="l" rtl="0">
              <a:lnSpc>
                <a:spcPct val="100000"/>
              </a:lnSpc>
              <a:spcBef>
                <a:spcPts val="0"/>
              </a:spcBef>
              <a:spcAft>
                <a:spcPts val="0"/>
              </a:spcAft>
              <a:buClr>
                <a:srgbClr val="262626"/>
              </a:buClr>
              <a:buSzPts val="2000"/>
              <a:buFont typeface="Arial"/>
              <a:buChar char="•"/>
            </a:pPr>
            <a:r>
              <a:rPr lang="en-US" sz="2000" b="0" i="0" u="none" dirty="0">
                <a:solidFill>
                  <a:srgbClr val="262626"/>
                </a:solidFill>
                <a:latin typeface="Corbel"/>
                <a:ea typeface="Corbel"/>
                <a:cs typeface="Corbel"/>
                <a:sym typeface="Corbel"/>
              </a:rPr>
              <a:t>How does </a:t>
            </a:r>
            <a:r>
              <a:rPr lang="en-US" dirty="0" smtClean="0"/>
              <a:t>thinking</a:t>
            </a:r>
            <a:r>
              <a:rPr lang="en-US" sz="2000" b="0" i="0" u="none" dirty="0" smtClean="0">
                <a:solidFill>
                  <a:srgbClr val="262626"/>
                </a:solidFill>
                <a:latin typeface="Corbel"/>
                <a:ea typeface="Corbel"/>
                <a:cs typeface="Corbel"/>
                <a:sym typeface="Corbel"/>
              </a:rPr>
              <a:t> </a:t>
            </a:r>
            <a:r>
              <a:rPr lang="en-US" sz="2000" b="0" i="0" u="none" dirty="0">
                <a:solidFill>
                  <a:srgbClr val="262626"/>
                </a:solidFill>
                <a:latin typeface="Corbel"/>
                <a:ea typeface="Corbel"/>
                <a:cs typeface="Corbel"/>
                <a:sym typeface="Corbel"/>
              </a:rPr>
              <a:t>form logical systems? </a:t>
            </a:r>
            <a:endParaRPr dirty="0"/>
          </a:p>
          <a:p>
            <a:pPr marL="282575" marR="0" lvl="0" indent="-155575" algn="l" rtl="0">
              <a:lnSpc>
                <a:spcPct val="100000"/>
              </a:lnSpc>
              <a:spcBef>
                <a:spcPts val="0"/>
              </a:spcBef>
              <a:spcAft>
                <a:spcPts val="0"/>
              </a:spcAft>
              <a:buClr>
                <a:srgbClr val="262626"/>
              </a:buClr>
              <a:buSzPts val="2000"/>
              <a:buFont typeface="Arial"/>
              <a:buNone/>
            </a:pPr>
            <a:endParaRPr sz="2000" b="0" i="0" u="none" dirty="0">
              <a:solidFill>
                <a:srgbClr val="262626"/>
              </a:solidFill>
              <a:latin typeface="Corbel"/>
              <a:ea typeface="Corbel"/>
              <a:cs typeface="Corbel"/>
              <a:sym typeface="Corbel"/>
            </a:endParaRPr>
          </a:p>
          <a:p>
            <a:pPr marL="282575" marR="0" lvl="1" indent="-282575" algn="l" rtl="0">
              <a:lnSpc>
                <a:spcPct val="100000"/>
              </a:lnSpc>
              <a:spcBef>
                <a:spcPts val="0"/>
              </a:spcBef>
              <a:spcAft>
                <a:spcPts val="0"/>
              </a:spcAft>
              <a:buClr>
                <a:srgbClr val="262626"/>
              </a:buClr>
              <a:buSzPts val="1800"/>
              <a:buFont typeface="Corbel"/>
              <a:buChar char="–"/>
            </a:pPr>
            <a:r>
              <a:rPr lang="en-US" sz="1800" b="0" i="0" u="sng" strike="noStrike" cap="none" dirty="0">
                <a:solidFill>
                  <a:schemeClr val="hlink"/>
                </a:solidFill>
                <a:latin typeface="Corbel"/>
                <a:ea typeface="Corbel"/>
                <a:cs typeface="Corbel"/>
                <a:sym typeface="Corbel"/>
                <a:hlinkClick r:id="rId3"/>
              </a:rPr>
              <a:t>Scientific reasoning </a:t>
            </a:r>
            <a:r>
              <a:rPr lang="en-US" sz="1800" b="0" i="0" u="sng" strike="noStrike" cap="none" dirty="0" smtClean="0">
                <a:solidFill>
                  <a:schemeClr val="hlink"/>
                </a:solidFill>
                <a:latin typeface="Corbel"/>
                <a:ea typeface="Corbel"/>
                <a:cs typeface="Corbel"/>
                <a:sym typeface="Corbel"/>
                <a:hlinkClick r:id="rId3"/>
              </a:rPr>
              <a:t>experiments</a:t>
            </a:r>
            <a:endParaRPr lang="en-US" sz="1800" b="0" i="0" u="sng" strike="noStrike" cap="none" dirty="0" smtClean="0">
              <a:solidFill>
                <a:schemeClr val="hlink"/>
              </a:solidFill>
              <a:latin typeface="Corbel"/>
              <a:ea typeface="Corbel"/>
              <a:cs typeface="Corbel"/>
              <a:sym typeface="Corbel"/>
            </a:endParaRPr>
          </a:p>
          <a:p>
            <a:pPr marL="739775" lvl="2" indent="-282575">
              <a:lnSpc>
                <a:spcPct val="100000"/>
              </a:lnSpc>
              <a:spcBef>
                <a:spcPts val="0"/>
              </a:spcBef>
              <a:buSzPts val="1800"/>
              <a:buFont typeface="Corbel"/>
              <a:buChar char="–"/>
            </a:pPr>
            <a:r>
              <a:rPr lang="en-US" dirty="0" smtClean="0"/>
              <a:t>0:00-00:31 </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5">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5">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571500" y="560387"/>
            <a:ext cx="7705725" cy="8572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Question</a:t>
            </a:r>
            <a:endParaRPr/>
          </a:p>
        </p:txBody>
      </p:sp>
      <p:sp>
        <p:nvSpPr>
          <p:cNvPr id="211" name="Shape 211"/>
          <p:cNvSpPr txBox="1">
            <a:spLocks noGrp="1"/>
          </p:cNvSpPr>
          <p:nvPr>
            <p:ph type="body" idx="1"/>
          </p:nvPr>
        </p:nvSpPr>
        <p:spPr>
          <a:xfrm>
            <a:off x="212725" y="1417637"/>
            <a:ext cx="8653462" cy="5260975"/>
          </a:xfrm>
          <a:prstGeom prst="rect">
            <a:avLst/>
          </a:prstGeom>
          <a:noFill/>
          <a:ln>
            <a:noFill/>
          </a:ln>
        </p:spPr>
        <p:txBody>
          <a:bodyPr spcFirstLastPara="1" wrap="square" lIns="91425" tIns="45700" rIns="91425" bIns="45700" anchor="t" anchorCtr="0">
            <a:noAutofit/>
          </a:bodyPr>
          <a:lstStyle/>
          <a:p>
            <a:pPr marL="282575" marR="0" lvl="0" indent="-282575" algn="l" rtl="0">
              <a:lnSpc>
                <a:spcPct val="100000"/>
              </a:lnSpc>
              <a:spcBef>
                <a:spcPts val="0"/>
              </a:spcBef>
              <a:spcAft>
                <a:spcPts val="0"/>
              </a:spcAft>
              <a:buClr>
                <a:schemeClr val="dk1"/>
              </a:buClr>
              <a:buSzPts val="2400"/>
              <a:buFont typeface="Arial"/>
              <a:buChar char="•"/>
            </a:pPr>
            <a:r>
              <a:rPr lang="en-US" sz="2400" b="0" i="0" u="none" dirty="0">
                <a:solidFill>
                  <a:schemeClr val="dk1"/>
                </a:solidFill>
                <a:latin typeface="Corbel"/>
                <a:ea typeface="Corbel"/>
                <a:cs typeface="Corbel"/>
                <a:sym typeface="Corbel"/>
              </a:rPr>
              <a:t>Why was the child unable to solve the conservation task? </a:t>
            </a:r>
            <a:endParaRPr dirty="0"/>
          </a:p>
          <a:p>
            <a:pPr marL="282575" marR="0" lvl="0" indent="-130175" algn="l" rtl="0">
              <a:lnSpc>
                <a:spcPct val="100000"/>
              </a:lnSpc>
              <a:spcBef>
                <a:spcPts val="0"/>
              </a:spcBef>
              <a:spcAft>
                <a:spcPts val="0"/>
              </a:spcAft>
              <a:buClr>
                <a:srgbClr val="262626"/>
              </a:buClr>
              <a:buSzPts val="2400"/>
              <a:buFont typeface="Arial"/>
              <a:buNone/>
            </a:pPr>
            <a:endParaRPr sz="2400" b="0" i="0" u="none" dirty="0">
              <a:solidFill>
                <a:schemeClr val="dk1"/>
              </a:solidFill>
              <a:latin typeface="Corbel"/>
              <a:ea typeface="Corbel"/>
              <a:cs typeface="Corbel"/>
              <a:sym typeface="Corbel"/>
            </a:endParaRPr>
          </a:p>
          <a:p>
            <a:pPr marL="282575" marR="0" lvl="0" indent="-282575" algn="l" rtl="0">
              <a:lnSpc>
                <a:spcPct val="100000"/>
              </a:lnSpc>
              <a:spcBef>
                <a:spcPts val="0"/>
              </a:spcBef>
              <a:spcAft>
                <a:spcPts val="0"/>
              </a:spcAft>
              <a:buClr>
                <a:schemeClr val="dk1"/>
              </a:buClr>
              <a:buSzPts val="2400"/>
              <a:buFont typeface="Arial"/>
              <a:buChar char="•"/>
            </a:pPr>
            <a:r>
              <a:rPr lang="en-US" sz="2400" b="0" i="0" u="none" dirty="0">
                <a:solidFill>
                  <a:schemeClr val="dk1"/>
                </a:solidFill>
                <a:latin typeface="Corbel"/>
                <a:ea typeface="Corbel"/>
                <a:cs typeface="Corbel"/>
                <a:sym typeface="Corbel"/>
              </a:rPr>
              <a:t>What was the thinking or logic, of the child? </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673100" y="1727200"/>
            <a:ext cx="8675687" cy="1806575"/>
          </a:xfrm>
          <a:prstGeom prst="rect">
            <a:avLst/>
          </a:prstGeom>
          <a:noFill/>
          <a:ln>
            <a:noFill/>
          </a:ln>
        </p:spPr>
        <p:txBody>
          <a:bodyPr spcFirstLastPara="1" wrap="square" lIns="91425" tIns="45700" rIns="91425" bIns="45700" anchor="t" anchorCtr="0">
            <a:noAutofit/>
          </a:bodyPr>
          <a:lstStyle/>
          <a:p>
            <a:pPr marL="0" marR="0" lvl="0" indent="0" algn="l" rtl="0">
              <a:lnSpc>
                <a:spcPct val="85000"/>
              </a:lnSpc>
              <a:spcBef>
                <a:spcPts val="0"/>
              </a:spcBef>
              <a:spcAft>
                <a:spcPts val="0"/>
              </a:spcAft>
              <a:buClr>
                <a:schemeClr val="lt1"/>
              </a:buClr>
              <a:buSzPts val="2900"/>
              <a:buFont typeface="Century Schoolbook"/>
              <a:buNone/>
            </a:pPr>
            <a:r>
              <a:rPr lang="en-US" sz="2900" b="1" i="1" u="none" strike="noStrike" cap="none" dirty="0">
                <a:solidFill>
                  <a:schemeClr val="lt1"/>
                </a:solidFill>
                <a:latin typeface="Century Schoolbook"/>
                <a:ea typeface="Century Schoolbook"/>
                <a:cs typeface="Century Schoolbook"/>
                <a:sym typeface="Century Schoolbook"/>
              </a:rPr>
              <a:t>JEAN PIAGET </a:t>
            </a:r>
            <a:br>
              <a:rPr lang="en-US" sz="2900" b="1" i="1" u="none" strike="noStrike" cap="none" dirty="0">
                <a:solidFill>
                  <a:schemeClr val="lt1"/>
                </a:solidFill>
                <a:latin typeface="Century Schoolbook"/>
                <a:ea typeface="Century Schoolbook"/>
                <a:cs typeface="Century Schoolbook"/>
                <a:sym typeface="Century Schoolbook"/>
              </a:rPr>
            </a:br>
            <a:r>
              <a:rPr lang="en-US" sz="2900" b="1" i="1" u="none" strike="noStrike" cap="none" dirty="0">
                <a:solidFill>
                  <a:schemeClr val="lt1"/>
                </a:solidFill>
                <a:latin typeface="Century Schoolbook"/>
                <a:ea typeface="Century Schoolbook"/>
                <a:cs typeface="Century Schoolbook"/>
                <a:sym typeface="Century Schoolbook"/>
              </a:rPr>
              <a:t/>
            </a:r>
            <a:br>
              <a:rPr lang="en-US" sz="2900" b="1" i="1" u="none" strike="noStrike" cap="none" dirty="0">
                <a:solidFill>
                  <a:schemeClr val="lt1"/>
                </a:solidFill>
                <a:latin typeface="Century Schoolbook"/>
                <a:ea typeface="Century Schoolbook"/>
                <a:cs typeface="Century Schoolbook"/>
                <a:sym typeface="Century Schoolbook"/>
              </a:rPr>
            </a:br>
            <a:r>
              <a:rPr lang="en-US" sz="2900" b="1" i="1" u="none" strike="noStrike" cap="none" dirty="0">
                <a:solidFill>
                  <a:schemeClr val="lt1"/>
                </a:solidFill>
                <a:latin typeface="Century Schoolbook"/>
                <a:ea typeface="Century Schoolbook"/>
                <a:cs typeface="Century Schoolbook"/>
                <a:sym typeface="Century Schoolbook"/>
              </a:rPr>
              <a:t/>
            </a:r>
            <a:br>
              <a:rPr lang="en-US" sz="2900" b="1" i="1" u="none" strike="noStrike" cap="none" dirty="0">
                <a:solidFill>
                  <a:schemeClr val="lt1"/>
                </a:solidFill>
                <a:latin typeface="Century Schoolbook"/>
                <a:ea typeface="Century Schoolbook"/>
                <a:cs typeface="Century Schoolbook"/>
                <a:sym typeface="Century Schoolbook"/>
              </a:rPr>
            </a:br>
            <a:r>
              <a:rPr lang="en-US" sz="2900" b="1" i="1" u="none" strike="noStrike" cap="none" dirty="0">
                <a:solidFill>
                  <a:schemeClr val="lt1"/>
                </a:solidFill>
                <a:latin typeface="Century Schoolbook"/>
                <a:ea typeface="Century Schoolbook"/>
                <a:cs typeface="Century Schoolbook"/>
                <a:sym typeface="Century Schoolbook"/>
              </a:rPr>
              <a:t>(1896-</a:t>
            </a:r>
            <a:r>
              <a:rPr lang="en-US" sz="2900" b="1" i="1" u="none" strike="noStrike" cap="none" dirty="0" smtClean="0">
                <a:solidFill>
                  <a:schemeClr val="lt1"/>
                </a:solidFill>
                <a:latin typeface="Century Schoolbook"/>
                <a:ea typeface="Century Schoolbook"/>
                <a:cs typeface="Century Schoolbook"/>
                <a:sym typeface="Century Schoolbook"/>
              </a:rPr>
              <a:t>1980)</a:t>
            </a:r>
            <a:r>
              <a:rPr lang="en-US" sz="2900" b="1" i="1" u="none" strike="noStrike" cap="none" dirty="0">
                <a:solidFill>
                  <a:schemeClr val="lt1"/>
                </a:solidFill>
                <a:latin typeface="Century Schoolbook"/>
                <a:ea typeface="Century Schoolbook"/>
                <a:cs typeface="Century Schoolbook"/>
                <a:sym typeface="Century Schoolbook"/>
              </a:rPr>
              <a:t/>
            </a:r>
            <a:br>
              <a:rPr lang="en-US" sz="2900" b="1" i="1" u="none" strike="noStrike" cap="none" dirty="0">
                <a:solidFill>
                  <a:schemeClr val="lt1"/>
                </a:solidFill>
                <a:latin typeface="Century Schoolbook"/>
                <a:ea typeface="Century Schoolbook"/>
                <a:cs typeface="Century Schoolbook"/>
                <a:sym typeface="Century Schoolbook"/>
              </a:rPr>
            </a:br>
            <a:r>
              <a:rPr lang="en-US" sz="2900" b="0" i="1" u="none" strike="noStrike" cap="none" dirty="0">
                <a:solidFill>
                  <a:schemeClr val="lt2"/>
                </a:solidFill>
                <a:latin typeface="Century Schoolbook"/>
                <a:ea typeface="Century Schoolbook"/>
                <a:cs typeface="Century Schoolbook"/>
                <a:sym typeface="Century Schoolbook"/>
              </a:rPr>
              <a:t/>
            </a:r>
            <a:br>
              <a:rPr lang="en-US" sz="2900" b="0" i="1" u="none" strike="noStrike" cap="none" dirty="0">
                <a:solidFill>
                  <a:schemeClr val="lt2"/>
                </a:solidFill>
                <a:latin typeface="Century Schoolbook"/>
                <a:ea typeface="Century Schoolbook"/>
                <a:cs typeface="Century Schoolbook"/>
                <a:sym typeface="Century Schoolbook"/>
              </a:rPr>
            </a:br>
            <a:endParaRPr dirty="0"/>
          </a:p>
        </p:txBody>
      </p:sp>
      <p:pic>
        <p:nvPicPr>
          <p:cNvPr id="110" name="Shape 110"/>
          <p:cNvPicPr preferRelativeResize="0"/>
          <p:nvPr/>
        </p:nvPicPr>
        <p:blipFill rotWithShape="1">
          <a:blip r:embed="rId3">
            <a:alphaModFix/>
          </a:blip>
          <a:srcRect/>
          <a:stretch/>
        </p:blipFill>
        <p:spPr>
          <a:xfrm>
            <a:off x="5011737" y="1339850"/>
            <a:ext cx="3562350" cy="4148137"/>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571500" y="560387"/>
            <a:ext cx="7705725" cy="8572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Conservation Task </a:t>
            </a:r>
            <a:endParaRPr/>
          </a:p>
        </p:txBody>
      </p:sp>
      <p:sp>
        <p:nvSpPr>
          <p:cNvPr id="217" name="Shape 217"/>
          <p:cNvSpPr txBox="1">
            <a:spLocks noGrp="1"/>
          </p:cNvSpPr>
          <p:nvPr>
            <p:ph type="body" idx="1"/>
          </p:nvPr>
        </p:nvSpPr>
        <p:spPr>
          <a:xfrm>
            <a:off x="212725" y="1417637"/>
            <a:ext cx="8653462" cy="5260975"/>
          </a:xfrm>
          <a:prstGeom prst="rect">
            <a:avLst/>
          </a:prstGeom>
          <a:noFill/>
          <a:ln>
            <a:noFill/>
          </a:ln>
        </p:spPr>
        <p:txBody>
          <a:bodyPr spcFirstLastPara="1" wrap="square" lIns="91425" tIns="45700" rIns="91425" bIns="45700" anchor="t" anchorCtr="0">
            <a:noAutofit/>
          </a:bodyPr>
          <a:lstStyle/>
          <a:p>
            <a:pPr marL="282575" marR="0" lvl="0" indent="-282575" algn="l" rtl="0">
              <a:lnSpc>
                <a:spcPct val="100000"/>
              </a:lnSpc>
              <a:spcBef>
                <a:spcPts val="0"/>
              </a:spcBef>
              <a:spcAft>
                <a:spcPts val="0"/>
              </a:spcAft>
              <a:buClr>
                <a:schemeClr val="dk1"/>
              </a:buClr>
              <a:buSzPts val="2400"/>
              <a:buFont typeface="Arial"/>
              <a:buChar char="•"/>
            </a:pPr>
            <a:r>
              <a:rPr lang="en-US" sz="2400" dirty="0">
                <a:solidFill>
                  <a:schemeClr val="dk1"/>
                </a:solidFill>
              </a:rPr>
              <a:t>The child </a:t>
            </a:r>
            <a:r>
              <a:rPr lang="en-US" sz="2400" dirty="0" smtClean="0">
                <a:solidFill>
                  <a:schemeClr val="dk1"/>
                </a:solidFill>
              </a:rPr>
              <a:t>only focused</a:t>
            </a:r>
            <a:r>
              <a:rPr lang="en-US" sz="2400" b="0" i="0" u="none" dirty="0" smtClean="0">
                <a:solidFill>
                  <a:schemeClr val="dk1"/>
                </a:solidFill>
                <a:latin typeface="Corbel"/>
                <a:ea typeface="Corbel"/>
                <a:cs typeface="Corbel"/>
                <a:sym typeface="Corbel"/>
              </a:rPr>
              <a:t> </a:t>
            </a:r>
            <a:r>
              <a:rPr lang="en-US" sz="2400" b="0" i="0" u="none" dirty="0">
                <a:solidFill>
                  <a:schemeClr val="dk1"/>
                </a:solidFill>
                <a:latin typeface="Corbel"/>
                <a:ea typeface="Corbel"/>
                <a:cs typeface="Corbel"/>
                <a:sym typeface="Corbel"/>
              </a:rPr>
              <a:t>on </a:t>
            </a:r>
            <a:r>
              <a:rPr lang="en-US" sz="2400" i="1" dirty="0" smtClean="0">
                <a:solidFill>
                  <a:schemeClr val="dk1"/>
                </a:solidFill>
              </a:rPr>
              <a:t>one</a:t>
            </a:r>
            <a:r>
              <a:rPr lang="en-US" sz="2400" b="0" i="0" u="none" dirty="0" smtClean="0">
                <a:solidFill>
                  <a:schemeClr val="dk1"/>
                </a:solidFill>
                <a:latin typeface="Corbel"/>
                <a:ea typeface="Corbel"/>
                <a:cs typeface="Corbel"/>
                <a:sym typeface="Corbel"/>
              </a:rPr>
              <a:t> of the dimensions </a:t>
            </a:r>
            <a:r>
              <a:rPr lang="en-US" sz="2400" b="0" i="0" u="none" dirty="0">
                <a:solidFill>
                  <a:schemeClr val="dk1"/>
                </a:solidFill>
                <a:latin typeface="Corbel"/>
                <a:ea typeface="Corbel"/>
                <a:cs typeface="Corbel"/>
                <a:sym typeface="Corbel"/>
              </a:rPr>
              <a:t>of the </a:t>
            </a:r>
            <a:r>
              <a:rPr lang="en-US" sz="2400" b="0" i="0" u="none" dirty="0" smtClean="0">
                <a:solidFill>
                  <a:schemeClr val="dk1"/>
                </a:solidFill>
                <a:latin typeface="Corbel"/>
                <a:ea typeface="Corbel"/>
                <a:cs typeface="Corbel"/>
                <a:sym typeface="Corbel"/>
              </a:rPr>
              <a:t>glass</a:t>
            </a:r>
          </a:p>
          <a:p>
            <a:pPr marL="0" marR="0" lvl="0" indent="0" algn="l" rtl="0">
              <a:lnSpc>
                <a:spcPct val="100000"/>
              </a:lnSpc>
              <a:spcBef>
                <a:spcPts val="0"/>
              </a:spcBef>
              <a:spcAft>
                <a:spcPts val="0"/>
              </a:spcAft>
              <a:buClr>
                <a:schemeClr val="dk1"/>
              </a:buClr>
              <a:buSzPts val="2400"/>
              <a:buNone/>
            </a:pPr>
            <a:r>
              <a:rPr lang="en-US" sz="2400" b="0" i="0" u="none" dirty="0" smtClean="0">
                <a:solidFill>
                  <a:schemeClr val="dk1"/>
                </a:solidFill>
                <a:latin typeface="Corbel"/>
                <a:ea typeface="Corbel"/>
                <a:cs typeface="Corbel"/>
                <a:sym typeface="Corbel"/>
              </a:rPr>
              <a:t> </a:t>
            </a:r>
            <a:endParaRPr sz="2400" dirty="0">
              <a:solidFill>
                <a:schemeClr val="dk1"/>
              </a:solidFill>
            </a:endParaRPr>
          </a:p>
          <a:p>
            <a:pPr marL="282575" marR="0" lvl="1" indent="-320675" algn="l" rtl="0">
              <a:lnSpc>
                <a:spcPct val="100000"/>
              </a:lnSpc>
              <a:spcBef>
                <a:spcPts val="0"/>
              </a:spcBef>
              <a:spcAft>
                <a:spcPts val="0"/>
              </a:spcAft>
              <a:buClr>
                <a:schemeClr val="dk1"/>
              </a:buClr>
              <a:buSzPts val="2400"/>
              <a:buChar char="–"/>
            </a:pPr>
            <a:r>
              <a:rPr lang="en-US" sz="2400" dirty="0">
                <a:solidFill>
                  <a:schemeClr val="dk1"/>
                </a:solidFill>
              </a:rPr>
              <a:t>“This glass has </a:t>
            </a:r>
            <a:r>
              <a:rPr lang="en-US" sz="2400" dirty="0" smtClean="0">
                <a:solidFill>
                  <a:schemeClr val="dk1"/>
                </a:solidFill>
              </a:rPr>
              <a:t>more liquid in it </a:t>
            </a:r>
            <a:r>
              <a:rPr lang="en-US" sz="2400" dirty="0">
                <a:solidFill>
                  <a:schemeClr val="dk1"/>
                </a:solidFill>
              </a:rPr>
              <a:t>because its taller, or this glass has more because its </a:t>
            </a:r>
            <a:r>
              <a:rPr lang="en-US" sz="2400" dirty="0" smtClean="0">
                <a:solidFill>
                  <a:schemeClr val="dk1"/>
                </a:solidFill>
              </a:rPr>
              <a:t>wider”</a:t>
            </a:r>
            <a:endParaRPr sz="2400" dirty="0">
              <a:solidFill>
                <a:schemeClr val="dk1"/>
              </a:solidFill>
            </a:endParaRPr>
          </a:p>
          <a:p>
            <a:pPr marL="282575" marR="0" lvl="0" indent="-130175" algn="l" rtl="0">
              <a:lnSpc>
                <a:spcPct val="100000"/>
              </a:lnSpc>
              <a:spcBef>
                <a:spcPts val="0"/>
              </a:spcBef>
              <a:spcAft>
                <a:spcPts val="0"/>
              </a:spcAft>
              <a:buClr>
                <a:srgbClr val="262626"/>
              </a:buClr>
              <a:buSzPts val="2400"/>
              <a:buFont typeface="Arial"/>
              <a:buNone/>
            </a:pPr>
            <a:endParaRPr sz="2400" dirty="0">
              <a:solidFill>
                <a:schemeClr val="dk1"/>
              </a:solidFill>
            </a:endParaRPr>
          </a:p>
          <a:p>
            <a:pPr marL="457200" lvl="0" indent="-381000" rtl="0">
              <a:lnSpc>
                <a:spcPct val="100000"/>
              </a:lnSpc>
              <a:spcBef>
                <a:spcPts val="0"/>
              </a:spcBef>
              <a:spcAft>
                <a:spcPts val="0"/>
              </a:spcAft>
              <a:buClr>
                <a:schemeClr val="dk1"/>
              </a:buClr>
              <a:buSzPts val="2400"/>
              <a:buChar char="•"/>
            </a:pPr>
            <a:r>
              <a:rPr lang="en-US" sz="2400" dirty="0">
                <a:solidFill>
                  <a:schemeClr val="dk1"/>
                </a:solidFill>
              </a:rPr>
              <a:t>Unable to perform </a:t>
            </a:r>
            <a:r>
              <a:rPr lang="en-US" sz="2400" i="1" dirty="0">
                <a:solidFill>
                  <a:schemeClr val="dk1"/>
                </a:solidFill>
              </a:rPr>
              <a:t>mental operations </a:t>
            </a:r>
            <a:endParaRPr lang="en-US" sz="2400" i="1" dirty="0" smtClean="0">
              <a:solidFill>
                <a:schemeClr val="dk1"/>
              </a:solidFill>
            </a:endParaRPr>
          </a:p>
          <a:p>
            <a:pPr marL="76200" lvl="0" indent="0" rtl="0">
              <a:lnSpc>
                <a:spcPct val="100000"/>
              </a:lnSpc>
              <a:spcBef>
                <a:spcPts val="0"/>
              </a:spcBef>
              <a:spcAft>
                <a:spcPts val="0"/>
              </a:spcAft>
              <a:buClr>
                <a:schemeClr val="dk1"/>
              </a:buClr>
              <a:buSzPts val="2400"/>
              <a:buNone/>
            </a:pPr>
            <a:endParaRPr sz="2400" i="1" dirty="0">
              <a:solidFill>
                <a:schemeClr val="dk1"/>
              </a:solidFill>
            </a:endParaRPr>
          </a:p>
          <a:p>
            <a:pPr marL="914400" lvl="1" indent="-381000" rtl="0">
              <a:lnSpc>
                <a:spcPct val="100000"/>
              </a:lnSpc>
              <a:spcBef>
                <a:spcPts val="0"/>
              </a:spcBef>
              <a:spcAft>
                <a:spcPts val="0"/>
              </a:spcAft>
              <a:buClr>
                <a:schemeClr val="dk1"/>
              </a:buClr>
              <a:buSzPts val="2400"/>
              <a:buFont typeface="Arial"/>
              <a:buChar char="–"/>
            </a:pPr>
            <a:r>
              <a:rPr lang="en-US" sz="2400" dirty="0">
                <a:solidFill>
                  <a:schemeClr val="dk1"/>
                </a:solidFill>
              </a:rPr>
              <a:t>The child cannot perform the operation of mentally reversing and pouring the liquid </a:t>
            </a:r>
            <a:r>
              <a:rPr lang="en-US" sz="2400" dirty="0" smtClean="0">
                <a:solidFill>
                  <a:schemeClr val="dk1"/>
                </a:solidFill>
              </a:rPr>
              <a:t>back</a:t>
            </a:r>
          </a:p>
          <a:p>
            <a:pPr marL="533400" lvl="1" indent="0" rtl="0">
              <a:lnSpc>
                <a:spcPct val="100000"/>
              </a:lnSpc>
              <a:spcBef>
                <a:spcPts val="0"/>
              </a:spcBef>
              <a:spcAft>
                <a:spcPts val="0"/>
              </a:spcAft>
              <a:buClr>
                <a:schemeClr val="dk1"/>
              </a:buClr>
              <a:buSzPts val="2400"/>
              <a:buNone/>
            </a:pPr>
            <a:endParaRPr lang="en-US" sz="2400" dirty="0" smtClean="0">
              <a:solidFill>
                <a:schemeClr val="dk1"/>
              </a:solidFill>
            </a:endParaRPr>
          </a:p>
          <a:p>
            <a:pPr marL="533400" indent="-457200">
              <a:lnSpc>
                <a:spcPct val="100000"/>
              </a:lnSpc>
              <a:spcBef>
                <a:spcPts val="0"/>
              </a:spcBef>
              <a:buClr>
                <a:schemeClr val="dk1"/>
              </a:buClr>
              <a:buSzPts val="2400"/>
            </a:pPr>
            <a:r>
              <a:rPr lang="en-US" sz="2600" dirty="0" smtClean="0">
                <a:solidFill>
                  <a:schemeClr val="dk1"/>
                </a:solidFill>
              </a:rPr>
              <a:t>Conservation is the ability to see that objects remain the same despite their physical appearance </a:t>
            </a:r>
            <a:endParaRPr lang="en-US" sz="2600" dirty="0">
              <a:solidFill>
                <a:schemeClr val="dk1"/>
              </a:solidFill>
            </a:endParaRPr>
          </a:p>
          <a:p>
            <a:pPr marL="914400" lvl="1" indent="-381000" rtl="0">
              <a:lnSpc>
                <a:spcPct val="100000"/>
              </a:lnSpc>
              <a:spcBef>
                <a:spcPts val="0"/>
              </a:spcBef>
              <a:spcAft>
                <a:spcPts val="0"/>
              </a:spcAft>
              <a:buClr>
                <a:schemeClr val="dk1"/>
              </a:buClr>
              <a:buSzPts val="2400"/>
              <a:buFont typeface="Arial"/>
              <a:buChar char="–"/>
            </a:pPr>
            <a:endParaRPr sz="2400" dirty="0">
              <a:solidFill>
                <a:schemeClr val="dk1"/>
              </a:solidFill>
            </a:endParaRPr>
          </a:p>
          <a:p>
            <a:pPr marL="0" marR="0" lvl="0" indent="0" algn="l" rtl="0">
              <a:lnSpc>
                <a:spcPct val="100000"/>
              </a:lnSpc>
              <a:spcBef>
                <a:spcPts val="0"/>
              </a:spcBef>
              <a:spcAft>
                <a:spcPts val="0"/>
              </a:spcAft>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254000" y="173037"/>
            <a:ext cx="8648700" cy="65563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600"/>
              <a:buFont typeface="Century Schoolbook"/>
              <a:buNone/>
            </a:pPr>
            <a:r>
              <a:rPr lang="en-US" sz="3600" b="0" i="1" u="none" strike="noStrike" cap="none">
                <a:solidFill>
                  <a:schemeClr val="accent1"/>
                </a:solidFill>
                <a:latin typeface="Century Schoolbook"/>
                <a:ea typeface="Century Schoolbook"/>
                <a:cs typeface="Century Schoolbook"/>
                <a:sym typeface="Century Schoolbook"/>
              </a:rPr>
              <a:t>Egocentrism</a:t>
            </a:r>
            <a:br>
              <a:rPr lang="en-US" sz="3600" b="0" i="1" u="none" strike="noStrike" cap="none">
                <a:solidFill>
                  <a:schemeClr val="accent1"/>
                </a:solidFill>
                <a:latin typeface="Century Schoolbook"/>
                <a:ea typeface="Century Schoolbook"/>
                <a:cs typeface="Century Schoolbook"/>
                <a:sym typeface="Century Schoolbook"/>
              </a:rPr>
            </a:br>
            <a:endParaRPr/>
          </a:p>
        </p:txBody>
      </p:sp>
      <p:sp>
        <p:nvSpPr>
          <p:cNvPr id="223" name="Shape 223"/>
          <p:cNvSpPr txBox="1">
            <a:spLocks noGrp="1"/>
          </p:cNvSpPr>
          <p:nvPr>
            <p:ph type="body" idx="1"/>
          </p:nvPr>
        </p:nvSpPr>
        <p:spPr>
          <a:xfrm>
            <a:off x="254000" y="1069975"/>
            <a:ext cx="8648700" cy="5467350"/>
          </a:xfrm>
          <a:prstGeom prst="rect">
            <a:avLst/>
          </a:prstGeom>
          <a:noFill/>
          <a:ln>
            <a:noFill/>
          </a:ln>
        </p:spPr>
        <p:txBody>
          <a:bodyPr spcFirstLastPara="1" wrap="square" lIns="91425" tIns="45700" rIns="91425" bIns="45700" anchor="t" anchorCtr="0">
            <a:noAutofit/>
          </a:bodyPr>
          <a:lstStyle/>
          <a:p>
            <a:pPr marL="282575" marR="0" lvl="0" indent="-282575" algn="l" rtl="0">
              <a:lnSpc>
                <a:spcPct val="80000"/>
              </a:lnSpc>
              <a:spcBef>
                <a:spcPts val="0"/>
              </a:spcBef>
              <a:spcAft>
                <a:spcPts val="0"/>
              </a:spcAft>
              <a:buClr>
                <a:srgbClr val="262626"/>
              </a:buClr>
              <a:buSzPts val="2400"/>
              <a:buFont typeface="Arial"/>
              <a:buChar char="•"/>
            </a:pPr>
            <a:r>
              <a:rPr lang="en-US" sz="2400" b="0" i="0" u="sng" dirty="0">
                <a:solidFill>
                  <a:schemeClr val="hlink"/>
                </a:solidFill>
                <a:latin typeface="Corbel"/>
                <a:ea typeface="Corbel"/>
                <a:cs typeface="Corbel"/>
                <a:sym typeface="Corbel"/>
                <a:hlinkClick r:id="rId3"/>
              </a:rPr>
              <a:t>Video </a:t>
            </a:r>
            <a:endParaRPr dirty="0"/>
          </a:p>
          <a:p>
            <a:pPr marL="282575" marR="0" lvl="0" indent="-282575" algn="l" rtl="0">
              <a:lnSpc>
                <a:spcPct val="80000"/>
              </a:lnSpc>
              <a:spcBef>
                <a:spcPts val="900"/>
              </a:spcBef>
              <a:spcAft>
                <a:spcPts val="0"/>
              </a:spcAft>
              <a:buClr>
                <a:srgbClr val="262626"/>
              </a:buClr>
              <a:buSzPts val="2400"/>
              <a:buFont typeface="Arial"/>
              <a:buChar char="•"/>
            </a:pPr>
            <a:r>
              <a:rPr lang="en-US" sz="2400" b="0" i="0" u="none" dirty="0">
                <a:solidFill>
                  <a:srgbClr val="262626"/>
                </a:solidFill>
                <a:latin typeface="Corbel"/>
                <a:ea typeface="Corbel"/>
                <a:cs typeface="Corbel"/>
                <a:sym typeface="Corbel"/>
              </a:rPr>
              <a:t>The inability to distinguish one’s own perspective from that of others </a:t>
            </a:r>
            <a:endParaRPr sz="2400" b="0" i="0" u="none" dirty="0">
              <a:solidFill>
                <a:srgbClr val="262626"/>
              </a:solidFill>
              <a:latin typeface="Corbel"/>
              <a:ea typeface="Corbel"/>
              <a:cs typeface="Corbel"/>
              <a:sym typeface="Corbel"/>
            </a:endParaRPr>
          </a:p>
          <a:p>
            <a:pPr marL="282575" marR="0" lvl="0" indent="-282575" algn="l" rtl="0">
              <a:lnSpc>
                <a:spcPct val="80000"/>
              </a:lnSpc>
              <a:spcBef>
                <a:spcPts val="900"/>
              </a:spcBef>
              <a:spcAft>
                <a:spcPts val="0"/>
              </a:spcAft>
              <a:buClr>
                <a:srgbClr val="262626"/>
              </a:buClr>
              <a:buSzPts val="2400"/>
              <a:buFont typeface="Arial"/>
              <a:buChar char="•"/>
            </a:pPr>
            <a:r>
              <a:rPr lang="en-US" sz="2400" b="0" i="0" u="none" dirty="0">
                <a:solidFill>
                  <a:srgbClr val="262626"/>
                </a:solidFill>
                <a:latin typeface="Corbel"/>
                <a:ea typeface="Corbel"/>
                <a:cs typeface="Corbel"/>
                <a:sym typeface="Corbel"/>
              </a:rPr>
              <a:t>Children overcome egocentrism as they interact less with adults and more with children. They discover that children have different viewpoints, begin to argue, reach compromises, etc.   </a:t>
            </a:r>
            <a:endParaRPr dirty="0"/>
          </a:p>
          <a:p>
            <a:pPr marL="282575" marR="0" lvl="0" indent="-130175" algn="l" rtl="0">
              <a:lnSpc>
                <a:spcPct val="80000"/>
              </a:lnSpc>
              <a:spcBef>
                <a:spcPts val="900"/>
              </a:spcBef>
              <a:spcAft>
                <a:spcPts val="0"/>
              </a:spcAft>
              <a:buClr>
                <a:srgbClr val="262626"/>
              </a:buClr>
              <a:buSzPts val="2400"/>
              <a:buFont typeface="Arial"/>
              <a:buNone/>
            </a:pPr>
            <a:endParaRPr sz="2400" b="0" i="0" u="none" dirty="0">
              <a:solidFill>
                <a:srgbClr val="262626"/>
              </a:solidFill>
              <a:latin typeface="Corbel"/>
              <a:ea typeface="Corbel"/>
              <a:cs typeface="Corbel"/>
              <a:sym typeface="Corbel"/>
            </a:endParaRPr>
          </a:p>
          <a:p>
            <a:pPr marL="282575" marR="0" lvl="0" indent="-282575" algn="l" rtl="0">
              <a:lnSpc>
                <a:spcPct val="80000"/>
              </a:lnSpc>
              <a:spcBef>
                <a:spcPts val="900"/>
              </a:spcBef>
              <a:spcAft>
                <a:spcPts val="0"/>
              </a:spcAft>
              <a:buClr>
                <a:srgbClr val="262626"/>
              </a:buClr>
              <a:buSzPts val="2400"/>
              <a:buFont typeface="Arial"/>
              <a:buChar char="•"/>
            </a:pPr>
            <a:r>
              <a:rPr lang="en-US" sz="2400" b="0" i="0" u="none" dirty="0">
                <a:solidFill>
                  <a:srgbClr val="262626"/>
                </a:solidFill>
                <a:latin typeface="Corbel"/>
                <a:ea typeface="Corbel"/>
                <a:cs typeface="Corbel"/>
                <a:sym typeface="Corbel"/>
              </a:rPr>
              <a:t>“Egocentric speech is not purely asocial. When children retold a story told by Piaget, they were well aware that they were trying to communicate. The difficulty was that young children did not differentiate their own form the other’s point of view.”(</a:t>
            </a:r>
            <a:r>
              <a:rPr lang="en-US" sz="2400" b="0" i="0" u="none" dirty="0" err="1">
                <a:solidFill>
                  <a:srgbClr val="262626"/>
                </a:solidFill>
                <a:latin typeface="Corbel"/>
                <a:ea typeface="Corbel"/>
                <a:cs typeface="Corbel"/>
                <a:sym typeface="Corbel"/>
              </a:rPr>
              <a:t>Beilin</a:t>
            </a:r>
            <a:r>
              <a:rPr lang="en-US" sz="2400" b="0" i="0" u="none" dirty="0">
                <a:solidFill>
                  <a:srgbClr val="262626"/>
                </a:solidFill>
                <a:latin typeface="Corbel"/>
                <a:ea typeface="Corbel"/>
                <a:cs typeface="Corbel"/>
                <a:sym typeface="Corbel"/>
              </a:rPr>
              <a:t>, 1992)</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74637"/>
            <a:ext cx="8229600" cy="6985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Stages 3 and 4</a:t>
            </a:r>
            <a:endParaRPr/>
          </a:p>
        </p:txBody>
      </p:sp>
      <p:sp>
        <p:nvSpPr>
          <p:cNvPr id="229" name="Shape 229"/>
          <p:cNvSpPr txBox="1">
            <a:spLocks noGrp="1"/>
          </p:cNvSpPr>
          <p:nvPr>
            <p:ph type="body" idx="1"/>
          </p:nvPr>
        </p:nvSpPr>
        <p:spPr>
          <a:xfrm>
            <a:off x="192087" y="1254125"/>
            <a:ext cx="8494712" cy="5397500"/>
          </a:xfrm>
          <a:prstGeom prst="rect">
            <a:avLst/>
          </a:prstGeom>
          <a:noFill/>
          <a:ln>
            <a:noFill/>
          </a:ln>
        </p:spPr>
        <p:txBody>
          <a:bodyPr spcFirstLastPara="1" wrap="square" lIns="91425" tIns="45700" rIns="91425" bIns="45700" anchor="t" anchorCtr="0">
            <a:noAutofit/>
          </a:bodyPr>
          <a:lstStyle/>
          <a:p>
            <a:pPr marL="0" marR="0" lvl="0" indent="0" algn="l" rtl="0">
              <a:lnSpc>
                <a:spcPct val="102000"/>
              </a:lnSpc>
              <a:spcBef>
                <a:spcPts val="0"/>
              </a:spcBef>
              <a:spcAft>
                <a:spcPts val="0"/>
              </a:spcAft>
              <a:buClr>
                <a:srgbClr val="262626"/>
              </a:buClr>
              <a:buSzPts val="2200"/>
              <a:buFont typeface="Arial"/>
              <a:buNone/>
            </a:pPr>
            <a:r>
              <a:rPr lang="en-US" sz="2100" b="1" i="0" u="none" dirty="0">
                <a:solidFill>
                  <a:srgbClr val="262626"/>
                </a:solidFill>
                <a:sym typeface="Corbel"/>
              </a:rPr>
              <a:t>Concrete operations </a:t>
            </a:r>
            <a:r>
              <a:rPr lang="en-US" sz="2100" b="0" i="0" u="none" dirty="0">
                <a:solidFill>
                  <a:srgbClr val="262626"/>
                </a:solidFill>
                <a:sym typeface="Corbel"/>
              </a:rPr>
              <a:t>(7-11 yrs.): </a:t>
            </a:r>
            <a:r>
              <a:rPr lang="en-US" sz="2100" b="0" i="0" u="none" dirty="0" smtClean="0">
                <a:solidFill>
                  <a:srgbClr val="262626"/>
                </a:solidFill>
                <a:sym typeface="Corbel"/>
              </a:rPr>
              <a:t>This stage begins when the child is bale to perform mental operations (internalized action). </a:t>
            </a:r>
          </a:p>
          <a:p>
            <a:pPr marL="0" marR="0" lvl="0" indent="0" algn="l" rtl="0">
              <a:lnSpc>
                <a:spcPct val="102000"/>
              </a:lnSpc>
              <a:spcBef>
                <a:spcPts val="900"/>
              </a:spcBef>
              <a:spcAft>
                <a:spcPts val="0"/>
              </a:spcAft>
              <a:buClr>
                <a:srgbClr val="262626"/>
              </a:buClr>
              <a:buSzPts val="2200"/>
              <a:buFont typeface="Arial"/>
              <a:buChar char="•"/>
            </a:pPr>
            <a:r>
              <a:rPr lang="en-US" sz="2100" b="0" i="0" u="none" dirty="0" smtClean="0">
                <a:solidFill>
                  <a:srgbClr val="262626"/>
                </a:solidFill>
                <a:sym typeface="Corbel"/>
              </a:rPr>
              <a:t>Takes </a:t>
            </a:r>
            <a:r>
              <a:rPr lang="en-US" sz="2100" b="0" i="0" u="none" dirty="0">
                <a:solidFill>
                  <a:srgbClr val="262626"/>
                </a:solidFill>
                <a:sym typeface="Corbel"/>
              </a:rPr>
              <a:t>in the viewpoint of others (no egocentrism) </a:t>
            </a:r>
            <a:endParaRPr sz="2100" dirty="0"/>
          </a:p>
          <a:p>
            <a:pPr marL="0" marR="0" lvl="0" indent="0" algn="l" rtl="0">
              <a:lnSpc>
                <a:spcPct val="102000"/>
              </a:lnSpc>
              <a:spcBef>
                <a:spcPts val="900"/>
              </a:spcBef>
              <a:spcAft>
                <a:spcPts val="0"/>
              </a:spcAft>
              <a:buClr>
                <a:srgbClr val="262626"/>
              </a:buClr>
              <a:buSzPts val="2200"/>
              <a:buFont typeface="Arial"/>
              <a:buChar char="•"/>
            </a:pPr>
            <a:r>
              <a:rPr lang="en-US" sz="2100" b="0" i="0" u="sng" dirty="0">
                <a:solidFill>
                  <a:schemeClr val="hlink"/>
                </a:solidFill>
                <a:sym typeface="Corbel"/>
                <a:hlinkClick r:id="rId3"/>
              </a:rPr>
              <a:t>Mastered the concept of conservation </a:t>
            </a:r>
            <a:endParaRPr sz="2100" dirty="0"/>
          </a:p>
          <a:p>
            <a:pPr marL="0" marR="0" lvl="0" indent="0" algn="l" rtl="0">
              <a:lnSpc>
                <a:spcPct val="102000"/>
              </a:lnSpc>
              <a:spcBef>
                <a:spcPts val="900"/>
              </a:spcBef>
              <a:spcAft>
                <a:spcPts val="0"/>
              </a:spcAft>
              <a:buClr>
                <a:srgbClr val="262626"/>
              </a:buClr>
              <a:buSzPts val="2200"/>
              <a:buFont typeface="Arial"/>
              <a:buChar char="•"/>
            </a:pPr>
            <a:r>
              <a:rPr lang="en-US" sz="2100" b="0" i="0" u="none" dirty="0">
                <a:solidFill>
                  <a:srgbClr val="262626"/>
                </a:solidFill>
                <a:sym typeface="Corbel"/>
              </a:rPr>
              <a:t>Reasoning is carried </a:t>
            </a:r>
            <a:r>
              <a:rPr lang="en-US" sz="2100" b="0" i="0" u="none" dirty="0" smtClean="0">
                <a:solidFill>
                  <a:srgbClr val="262626"/>
                </a:solidFill>
                <a:sym typeface="Corbel"/>
              </a:rPr>
              <a:t>out with </a:t>
            </a:r>
            <a:r>
              <a:rPr lang="en-US" sz="2100" b="0" i="0" u="none" dirty="0">
                <a:solidFill>
                  <a:srgbClr val="262626"/>
                </a:solidFill>
                <a:sym typeface="Corbel"/>
              </a:rPr>
              <a:t>the use of concrete (physical objects in the world</a:t>
            </a:r>
            <a:r>
              <a:rPr lang="en-US" sz="2100" dirty="0"/>
              <a:t>)</a:t>
            </a:r>
            <a:r>
              <a:rPr lang="en-US" sz="2100" b="0" i="0" u="none" dirty="0">
                <a:solidFill>
                  <a:srgbClr val="262626"/>
                </a:solidFill>
                <a:sym typeface="Corbel"/>
              </a:rPr>
              <a:t> rather than abstract symbols </a:t>
            </a:r>
            <a:endParaRPr sz="2100" dirty="0"/>
          </a:p>
          <a:p>
            <a:pPr marL="0" marR="0" lvl="0" indent="0" algn="l" rtl="0">
              <a:lnSpc>
                <a:spcPct val="102000"/>
              </a:lnSpc>
              <a:spcBef>
                <a:spcPts val="900"/>
              </a:spcBef>
              <a:spcAft>
                <a:spcPts val="0"/>
              </a:spcAft>
              <a:buClr>
                <a:srgbClr val="262626"/>
              </a:buClr>
              <a:buSzPts val="2200"/>
              <a:buFont typeface="Arial"/>
              <a:buNone/>
            </a:pPr>
            <a:r>
              <a:rPr lang="en-US" sz="2100" b="0" i="0" u="none" dirty="0">
                <a:solidFill>
                  <a:srgbClr val="262626"/>
                </a:solidFill>
                <a:sym typeface="Corbel"/>
              </a:rPr>
              <a:t> </a:t>
            </a:r>
            <a:r>
              <a:rPr lang="en-US" sz="2100" b="1" i="0" u="none" dirty="0">
                <a:solidFill>
                  <a:srgbClr val="262626"/>
                </a:solidFill>
                <a:sym typeface="Corbel"/>
              </a:rPr>
              <a:t>Formal operations </a:t>
            </a:r>
            <a:r>
              <a:rPr lang="en-US" sz="2100" b="0" i="0" u="none" dirty="0">
                <a:solidFill>
                  <a:srgbClr val="262626"/>
                </a:solidFill>
                <a:sym typeface="Corbel"/>
              </a:rPr>
              <a:t>(12-adulthood):  </a:t>
            </a:r>
            <a:endParaRPr sz="2100" dirty="0"/>
          </a:p>
          <a:p>
            <a:pPr marL="0" marR="0" lvl="0" indent="0" algn="l" rtl="0">
              <a:lnSpc>
                <a:spcPct val="102000"/>
              </a:lnSpc>
              <a:spcBef>
                <a:spcPts val="900"/>
              </a:spcBef>
              <a:spcAft>
                <a:spcPts val="0"/>
              </a:spcAft>
              <a:buClr>
                <a:srgbClr val="262626"/>
              </a:buClr>
              <a:buSzPts val="2200"/>
              <a:buFont typeface="Arial"/>
              <a:buChar char="•"/>
            </a:pPr>
            <a:r>
              <a:rPr lang="en-US" sz="2100" b="0" i="0" u="none" dirty="0">
                <a:solidFill>
                  <a:srgbClr val="262626"/>
                </a:solidFill>
                <a:sym typeface="Corbel"/>
              </a:rPr>
              <a:t>Abstract thinking emerges (involves imagined realities and symbols</a:t>
            </a:r>
            <a:r>
              <a:rPr lang="en-US" sz="2100" b="0" i="0" u="none" dirty="0" smtClean="0">
                <a:solidFill>
                  <a:srgbClr val="262626"/>
                </a:solidFill>
                <a:sym typeface="Corbel"/>
              </a:rPr>
              <a:t>)</a:t>
            </a:r>
          </a:p>
          <a:p>
            <a:pPr marL="0" marR="0" lvl="0" indent="0" algn="l" rtl="0">
              <a:lnSpc>
                <a:spcPct val="102000"/>
              </a:lnSpc>
              <a:spcBef>
                <a:spcPts val="900"/>
              </a:spcBef>
              <a:spcAft>
                <a:spcPts val="0"/>
              </a:spcAft>
              <a:buClr>
                <a:srgbClr val="262626"/>
              </a:buClr>
              <a:buSzPts val="2200"/>
              <a:buFont typeface="Arial"/>
              <a:buChar char="•"/>
            </a:pPr>
            <a:r>
              <a:rPr lang="en-US" sz="2100" dirty="0" smtClean="0"/>
              <a:t>Able to think about the future, the abstract, and the hypothetical </a:t>
            </a:r>
            <a:r>
              <a:rPr lang="en-US" sz="2100" b="0" i="0" u="none" dirty="0" smtClean="0">
                <a:solidFill>
                  <a:srgbClr val="262626"/>
                </a:solidFill>
                <a:sym typeface="Corbel"/>
              </a:rPr>
              <a:t> </a:t>
            </a:r>
            <a:endParaRPr sz="2100" dirty="0"/>
          </a:p>
          <a:p>
            <a:pPr marL="0" marR="0" lvl="0" indent="0" algn="l" rtl="0">
              <a:lnSpc>
                <a:spcPct val="102000"/>
              </a:lnSpc>
              <a:spcBef>
                <a:spcPts val="900"/>
              </a:spcBef>
              <a:spcAft>
                <a:spcPts val="0"/>
              </a:spcAft>
              <a:buClr>
                <a:srgbClr val="262626"/>
              </a:buClr>
              <a:buSzPts val="2200"/>
              <a:buFont typeface="Arial"/>
              <a:buChar char="•"/>
            </a:pPr>
            <a:r>
              <a:rPr lang="en-US" sz="2100" b="0" i="0" u="sng" dirty="0">
                <a:solidFill>
                  <a:schemeClr val="hlink"/>
                </a:solidFill>
                <a:sym typeface="Corbel"/>
                <a:hlinkClick r:id="rId4"/>
              </a:rPr>
              <a:t>Ponders hypothetical questioning and deduce consequences </a:t>
            </a:r>
            <a:endParaRPr sz="2100" dirty="0"/>
          </a:p>
          <a:p>
            <a:pPr marL="282575" marR="0" lvl="1" indent="-282575" algn="l" rtl="0">
              <a:lnSpc>
                <a:spcPct val="102000"/>
              </a:lnSpc>
              <a:spcBef>
                <a:spcPts val="900"/>
              </a:spcBef>
              <a:spcAft>
                <a:spcPts val="0"/>
              </a:spcAft>
              <a:buClr>
                <a:srgbClr val="262626"/>
              </a:buClr>
              <a:buSzPts val="2000"/>
              <a:buFont typeface="Arial"/>
              <a:buChar char="•"/>
            </a:pPr>
            <a:r>
              <a:rPr lang="en-US" sz="2100" b="0" i="0" u="sng" strike="noStrike" cap="none" dirty="0">
                <a:solidFill>
                  <a:schemeClr val="hlink"/>
                </a:solidFill>
                <a:sym typeface="Corbel"/>
                <a:hlinkClick r:id="rId5"/>
              </a:rPr>
              <a:t>Example “If this happens, then this occurs”</a:t>
            </a:r>
            <a:endParaRPr sz="2100" dirty="0"/>
          </a:p>
          <a:p>
            <a:pPr marL="0" marR="0" lvl="0" indent="0" algn="l" rtl="0">
              <a:lnSpc>
                <a:spcPct val="102000"/>
              </a:lnSpc>
              <a:spcBef>
                <a:spcPts val="900"/>
              </a:spcBef>
              <a:spcAft>
                <a:spcPts val="0"/>
              </a:spcAft>
              <a:buClr>
                <a:srgbClr val="262626"/>
              </a:buClr>
              <a:buSzPts val="2200"/>
              <a:buFont typeface="Arial"/>
              <a:buNone/>
            </a:pPr>
            <a:endParaRPr sz="2100" b="0" i="0" u="none" dirty="0">
              <a:solidFill>
                <a:srgbClr val="262626"/>
              </a:solidFill>
              <a:sym typeface="Corbel"/>
            </a:endParaRPr>
          </a:p>
          <a:p>
            <a:pPr marL="0" marR="0" lvl="0" indent="0" algn="l" rtl="0">
              <a:lnSpc>
                <a:spcPct val="102000"/>
              </a:lnSpc>
              <a:spcBef>
                <a:spcPts val="900"/>
              </a:spcBef>
              <a:spcAft>
                <a:spcPts val="0"/>
              </a:spcAft>
              <a:buClr>
                <a:srgbClr val="262626"/>
              </a:buClr>
              <a:buSzPts val="2200"/>
              <a:buFont typeface="Arial"/>
              <a:buNone/>
            </a:pPr>
            <a:r>
              <a:rPr lang="en-US" sz="2100" b="0" i="0" u="none" dirty="0">
                <a:solidFill>
                  <a:srgbClr val="262626"/>
                </a:solidFill>
                <a:sym typeface="Corbel"/>
              </a:rPr>
              <a:t> </a:t>
            </a:r>
            <a:endParaRPr sz="21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9">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1436687" y="1331912"/>
            <a:ext cx="6223000" cy="3286125"/>
          </a:xfrm>
          <a:prstGeom prst="rect">
            <a:avLst/>
          </a:prstGeom>
          <a:noFill/>
          <a:ln>
            <a:noFill/>
          </a:ln>
        </p:spPr>
        <p:txBody>
          <a:bodyPr spcFirstLastPara="1" wrap="square" lIns="91425" tIns="45700" rIns="91425" bIns="45700" anchor="t" anchorCtr="0">
            <a:noAutofit/>
          </a:bodyPr>
          <a:lstStyle/>
          <a:p>
            <a:pPr marL="0" marR="0" lvl="0" indent="0" algn="ctr" rtl="0">
              <a:lnSpc>
                <a:spcPct val="85000"/>
              </a:lnSpc>
              <a:spcBef>
                <a:spcPts val="0"/>
              </a:spcBef>
              <a:spcAft>
                <a:spcPts val="0"/>
              </a:spcAft>
              <a:buClr>
                <a:schemeClr val="accent1"/>
              </a:buClr>
              <a:buSzPts val="5800"/>
              <a:buFont typeface="Century Schoolbook"/>
              <a:buNone/>
            </a:pPr>
            <a:r>
              <a:rPr lang="en-US" sz="5800" b="0" i="1" u="none" strike="noStrike" cap="none">
                <a:solidFill>
                  <a:schemeClr val="accent1"/>
                </a:solidFill>
                <a:latin typeface="Century Schoolbook"/>
                <a:ea typeface="Century Schoolbook"/>
                <a:cs typeface="Century Schoolbook"/>
                <a:sym typeface="Century Schoolbook"/>
              </a:rPr>
              <a:t>END</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731837" y="757237"/>
            <a:ext cx="7680300" cy="52785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112000"/>
              </a:lnSpc>
              <a:spcBef>
                <a:spcPts val="0"/>
              </a:spcBef>
              <a:spcAft>
                <a:spcPts val="0"/>
              </a:spcAft>
              <a:buClr>
                <a:srgbClr val="262626"/>
              </a:buClr>
              <a:buSzPts val="3000"/>
              <a:buFont typeface="Arial"/>
              <a:buChar char="•"/>
            </a:pPr>
            <a:r>
              <a:rPr lang="en-US" sz="3000" b="0" i="0" u="none" strike="noStrike" cap="none">
                <a:solidFill>
                  <a:srgbClr val="262626"/>
                </a:solidFill>
                <a:latin typeface="Corbel"/>
                <a:ea typeface="Corbel"/>
                <a:cs typeface="Corbel"/>
                <a:sym typeface="Corbel"/>
              </a:rPr>
              <a:t>You always rattle the box of dog treats before giving your dog a treat. As you do so, your dog salivates. At first, rattling the box is a ______, which eventually becomes a _________. Your dog’s salivation is a _____________.</a:t>
            </a:r>
            <a:endParaRPr/>
          </a:p>
          <a:p>
            <a:pPr marL="282575" marR="0" lvl="4" indent="-282575" algn="l" rtl="0">
              <a:lnSpc>
                <a:spcPct val="112000"/>
              </a:lnSpc>
              <a:spcBef>
                <a:spcPts val="900"/>
              </a:spcBef>
              <a:spcAft>
                <a:spcPts val="0"/>
              </a:spcAft>
              <a:buClr>
                <a:srgbClr val="262626"/>
              </a:buClr>
              <a:buSzPts val="2400"/>
              <a:buFont typeface="Arial"/>
              <a:buChar char="•"/>
            </a:pPr>
            <a:r>
              <a:rPr lang="en-US" sz="2400" b="0" i="0" u="none" strike="noStrike" cap="none">
                <a:solidFill>
                  <a:srgbClr val="262626"/>
                </a:solidFill>
                <a:latin typeface="Corbel"/>
                <a:ea typeface="Corbel"/>
                <a:cs typeface="Corbel"/>
                <a:sym typeface="Corbel"/>
              </a:rPr>
              <a:t>A) NS; CS; CR </a:t>
            </a:r>
            <a:endParaRPr/>
          </a:p>
          <a:p>
            <a:pPr marL="282575" marR="0" lvl="4" indent="-282575" algn="l" rtl="0">
              <a:lnSpc>
                <a:spcPct val="112000"/>
              </a:lnSpc>
              <a:spcBef>
                <a:spcPts val="900"/>
              </a:spcBef>
              <a:spcAft>
                <a:spcPts val="0"/>
              </a:spcAft>
              <a:buClr>
                <a:srgbClr val="262626"/>
              </a:buClr>
              <a:buSzPts val="2400"/>
              <a:buFont typeface="Arial"/>
              <a:buChar char="•"/>
            </a:pPr>
            <a:r>
              <a:rPr lang="en-US" sz="2400" b="0" i="0" u="none" strike="noStrike" cap="none">
                <a:solidFill>
                  <a:srgbClr val="262626"/>
                </a:solidFill>
                <a:latin typeface="Corbel"/>
                <a:ea typeface="Corbel"/>
                <a:cs typeface="Corbel"/>
                <a:sym typeface="Corbel"/>
              </a:rPr>
              <a:t>B) CS; NS; UR </a:t>
            </a:r>
            <a:endParaRPr/>
          </a:p>
          <a:p>
            <a:pPr marL="282575" marR="0" lvl="4" indent="-282575" algn="l" rtl="0">
              <a:lnSpc>
                <a:spcPct val="112000"/>
              </a:lnSpc>
              <a:spcBef>
                <a:spcPts val="900"/>
              </a:spcBef>
              <a:spcAft>
                <a:spcPts val="0"/>
              </a:spcAft>
              <a:buClr>
                <a:srgbClr val="262626"/>
              </a:buClr>
              <a:buSzPts val="2400"/>
              <a:buFont typeface="Arial"/>
              <a:buChar char="•"/>
            </a:pPr>
            <a:r>
              <a:rPr lang="en-US" sz="2400" b="0" i="0" u="none" strike="noStrike" cap="none">
                <a:solidFill>
                  <a:srgbClr val="262626"/>
                </a:solidFill>
                <a:latin typeface="Corbel"/>
                <a:ea typeface="Corbel"/>
                <a:cs typeface="Corbel"/>
                <a:sym typeface="Corbel"/>
              </a:rPr>
              <a:t>C) NS; US; CR</a:t>
            </a:r>
            <a:endParaRPr/>
          </a:p>
          <a:p>
            <a:pPr marL="282575" marR="0" lvl="4" indent="-282575" algn="l" rtl="0">
              <a:lnSpc>
                <a:spcPct val="112000"/>
              </a:lnSpc>
              <a:spcBef>
                <a:spcPts val="900"/>
              </a:spcBef>
              <a:spcAft>
                <a:spcPts val="0"/>
              </a:spcAft>
              <a:buClr>
                <a:srgbClr val="262626"/>
              </a:buClr>
              <a:buSzPts val="2400"/>
              <a:buFont typeface="Arial"/>
              <a:buChar char="•"/>
            </a:pPr>
            <a:r>
              <a:rPr lang="en-US" sz="2400" b="0" i="0" u="none" strike="noStrike" cap="none">
                <a:solidFill>
                  <a:srgbClr val="262626"/>
                </a:solidFill>
                <a:latin typeface="Corbel"/>
                <a:ea typeface="Corbel"/>
                <a:cs typeface="Corbel"/>
                <a:sym typeface="Corbel"/>
              </a:rPr>
              <a:t>D) US; NS; UR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731837" y="757237"/>
            <a:ext cx="7680300" cy="52785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92000"/>
              </a:lnSpc>
              <a:spcBef>
                <a:spcPts val="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The manager of a office wishes to use positive reinforcement to increase the productivity of workers. Which of the following procedures would be the most effective? </a:t>
            </a:r>
            <a:endParaRPr/>
          </a:p>
          <a:p>
            <a:pPr marL="282575" marR="0" lvl="0" indent="-282575" algn="l" rtl="0">
              <a:lnSpc>
                <a:spcPct val="92000"/>
              </a:lnSpc>
              <a:spcBef>
                <a:spcPts val="90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A) Productive workers are given a general merit bonus at the end of the year</a:t>
            </a:r>
            <a:endParaRPr/>
          </a:p>
          <a:p>
            <a:pPr marL="282575" marR="0" lvl="0" indent="-282575" algn="l" rtl="0">
              <a:lnSpc>
                <a:spcPct val="92000"/>
              </a:lnSpc>
              <a:spcBef>
                <a:spcPts val="90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B) A productivity goal that seems attainable, yet unrealistic, is set for each employee</a:t>
            </a:r>
            <a:endParaRPr/>
          </a:p>
          <a:p>
            <a:pPr marL="282575" marR="0" lvl="0" indent="-282575" algn="l" rtl="0">
              <a:lnSpc>
                <a:spcPct val="92000"/>
              </a:lnSpc>
              <a:spcBef>
                <a:spcPts val="90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C) Employees are given immediate bonuses for specific behaviors related to productivity </a:t>
            </a:r>
            <a:endParaRPr/>
          </a:p>
          <a:p>
            <a:pPr marL="282575" marR="0" lvl="0" indent="-282575" algn="l" rtl="0">
              <a:lnSpc>
                <a:spcPct val="92000"/>
              </a:lnSpc>
              <a:spcBef>
                <a:spcPts val="90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D) Employees who fail to meet standards of productivity receive pay cuts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731837" y="757237"/>
            <a:ext cx="7680300" cy="52785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112000"/>
              </a:lnSpc>
              <a:spcBef>
                <a:spcPts val="0"/>
              </a:spcBef>
              <a:spcAft>
                <a:spcPts val="0"/>
              </a:spcAft>
              <a:buClr>
                <a:srgbClr val="262626"/>
              </a:buClr>
              <a:buSzPts val="3000"/>
              <a:buFont typeface="Arial"/>
              <a:buChar char="•"/>
            </a:pPr>
            <a:r>
              <a:rPr lang="en-US" sz="3000" b="0" i="0" u="none" strike="noStrike" cap="none">
                <a:solidFill>
                  <a:srgbClr val="262626"/>
                </a:solidFill>
                <a:latin typeface="Corbel"/>
                <a:ea typeface="Corbel"/>
                <a:cs typeface="Corbel"/>
                <a:sym typeface="Corbel"/>
              </a:rPr>
              <a:t>Reggie’s mom tells him that he can watch TV after he cleans his room. Evidently, Reggie’s mother is attempting to use________to increase room cleaning. </a:t>
            </a:r>
            <a:endParaRPr/>
          </a:p>
          <a:p>
            <a:pPr marL="282575" marR="0" lvl="0" indent="-282575" algn="l" rtl="0">
              <a:lnSpc>
                <a:spcPct val="112000"/>
              </a:lnSpc>
              <a:spcBef>
                <a:spcPts val="900"/>
              </a:spcBef>
              <a:spcAft>
                <a:spcPts val="0"/>
              </a:spcAft>
              <a:buClr>
                <a:srgbClr val="262626"/>
              </a:buClr>
              <a:buSzPts val="3000"/>
              <a:buFont typeface="Arial"/>
              <a:buChar char="•"/>
            </a:pPr>
            <a:r>
              <a:rPr lang="en-US" sz="3000" b="0" i="0" u="none" strike="noStrike" cap="none">
                <a:solidFill>
                  <a:srgbClr val="262626"/>
                </a:solidFill>
                <a:latin typeface="Corbel"/>
                <a:ea typeface="Corbel"/>
                <a:cs typeface="Corbel"/>
                <a:sym typeface="Corbel"/>
              </a:rPr>
              <a:t>A) operant conditioning </a:t>
            </a:r>
            <a:endParaRPr/>
          </a:p>
          <a:p>
            <a:pPr marL="282575" marR="0" lvl="0" indent="-282575" algn="l" rtl="0">
              <a:lnSpc>
                <a:spcPct val="112000"/>
              </a:lnSpc>
              <a:spcBef>
                <a:spcPts val="900"/>
              </a:spcBef>
              <a:spcAft>
                <a:spcPts val="0"/>
              </a:spcAft>
              <a:buClr>
                <a:srgbClr val="262626"/>
              </a:buClr>
              <a:buSzPts val="3000"/>
              <a:buFont typeface="Arial"/>
              <a:buChar char="•"/>
            </a:pPr>
            <a:r>
              <a:rPr lang="en-US" sz="3000" b="0" i="0" u="none" strike="noStrike" cap="none">
                <a:solidFill>
                  <a:srgbClr val="262626"/>
                </a:solidFill>
                <a:latin typeface="Corbel"/>
                <a:ea typeface="Corbel"/>
                <a:cs typeface="Corbel"/>
                <a:sym typeface="Corbel"/>
              </a:rPr>
              <a:t>B) secondary reinforcement</a:t>
            </a:r>
            <a:endParaRPr/>
          </a:p>
          <a:p>
            <a:pPr marL="282575" marR="0" lvl="0" indent="-282575" algn="l" rtl="0">
              <a:lnSpc>
                <a:spcPct val="112000"/>
              </a:lnSpc>
              <a:spcBef>
                <a:spcPts val="900"/>
              </a:spcBef>
              <a:spcAft>
                <a:spcPts val="0"/>
              </a:spcAft>
              <a:buClr>
                <a:srgbClr val="262626"/>
              </a:buClr>
              <a:buSzPts val="3000"/>
              <a:buFont typeface="Arial"/>
              <a:buChar char="•"/>
            </a:pPr>
            <a:r>
              <a:rPr lang="en-US" sz="3000" b="0" i="0" u="none" strike="noStrike" cap="none">
                <a:solidFill>
                  <a:srgbClr val="262626"/>
                </a:solidFill>
                <a:latin typeface="Corbel"/>
                <a:ea typeface="Corbel"/>
                <a:cs typeface="Corbel"/>
                <a:sym typeface="Corbel"/>
              </a:rPr>
              <a:t>C) positive reinforcement </a:t>
            </a:r>
            <a:endParaRPr/>
          </a:p>
          <a:p>
            <a:pPr marL="282575" marR="0" lvl="0" indent="-282575" algn="l" rtl="0">
              <a:lnSpc>
                <a:spcPct val="112000"/>
              </a:lnSpc>
              <a:spcBef>
                <a:spcPts val="900"/>
              </a:spcBef>
              <a:spcAft>
                <a:spcPts val="0"/>
              </a:spcAft>
              <a:buClr>
                <a:srgbClr val="262626"/>
              </a:buClr>
              <a:buSzPts val="3000"/>
              <a:buFont typeface="Arial"/>
              <a:buChar char="•"/>
            </a:pPr>
            <a:r>
              <a:rPr lang="en-US" sz="3000" b="0" i="0" u="none" strike="noStrike" cap="none">
                <a:solidFill>
                  <a:srgbClr val="262626"/>
                </a:solidFill>
                <a:latin typeface="Corbel"/>
                <a:ea typeface="Corbel"/>
                <a:cs typeface="Corbel"/>
                <a:sym typeface="Corbel"/>
              </a:rPr>
              <a:t>D) all of the above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214312" y="160337"/>
            <a:ext cx="8782050" cy="1016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Moving Beyond Standardizing Test</a:t>
            </a:r>
            <a:endParaRPr/>
          </a:p>
        </p:txBody>
      </p:sp>
      <p:sp>
        <p:nvSpPr>
          <p:cNvPr id="256" name="Shape 256"/>
          <p:cNvSpPr txBox="1">
            <a:spLocks noGrp="1"/>
          </p:cNvSpPr>
          <p:nvPr>
            <p:ph type="body" idx="1"/>
          </p:nvPr>
        </p:nvSpPr>
        <p:spPr>
          <a:xfrm>
            <a:off x="214312" y="1176337"/>
            <a:ext cx="8782050" cy="5521325"/>
          </a:xfrm>
          <a:prstGeom prst="rect">
            <a:avLst/>
          </a:prstGeom>
          <a:noFill/>
          <a:ln>
            <a:noFill/>
          </a:ln>
        </p:spPr>
        <p:txBody>
          <a:bodyPr spcFirstLastPara="1" wrap="square" lIns="91425" tIns="45700" rIns="91425" bIns="45700" anchor="t" anchorCtr="0">
            <a:noAutofit/>
          </a:bodyPr>
          <a:lstStyle/>
          <a:p>
            <a:pPr marL="282575" marR="0" lvl="0" indent="-282575" algn="l" rtl="0">
              <a:lnSpc>
                <a:spcPct val="90000"/>
              </a:lnSpc>
              <a:spcBef>
                <a:spcPts val="0"/>
              </a:spcBef>
              <a:spcAft>
                <a:spcPts val="0"/>
              </a:spcAft>
              <a:buClr>
                <a:srgbClr val="262626"/>
              </a:buClr>
              <a:buSzPts val="2800"/>
              <a:buFont typeface="Arial"/>
              <a:buChar char="•"/>
            </a:pPr>
            <a:r>
              <a:rPr lang="en-US" sz="2800" b="0" i="0" u="none">
                <a:solidFill>
                  <a:srgbClr val="262626"/>
                </a:solidFill>
                <a:latin typeface="Corbel"/>
                <a:ea typeface="Corbel"/>
                <a:cs typeface="Corbel"/>
                <a:sym typeface="Corbel"/>
              </a:rPr>
              <a:t>While studying children’s thought, Piaget was reading extensively in logic </a:t>
            </a:r>
            <a:endParaRPr/>
          </a:p>
          <a:p>
            <a:pPr marL="282575" marR="0" lvl="0" indent="-282575" algn="l" rtl="0">
              <a:lnSpc>
                <a:spcPct val="90000"/>
              </a:lnSpc>
              <a:spcBef>
                <a:spcPts val="900"/>
              </a:spcBef>
              <a:spcAft>
                <a:spcPts val="0"/>
              </a:spcAft>
              <a:buClr>
                <a:srgbClr val="262626"/>
              </a:buClr>
              <a:buSzPts val="2800"/>
              <a:buFont typeface="Arial"/>
              <a:buChar char="•"/>
            </a:pPr>
            <a:r>
              <a:rPr lang="en-US" sz="2800" b="0" i="0" u="none">
                <a:solidFill>
                  <a:srgbClr val="262626"/>
                </a:solidFill>
                <a:latin typeface="Corbel"/>
                <a:ea typeface="Corbel"/>
                <a:cs typeface="Corbel"/>
                <a:sym typeface="Corbel"/>
              </a:rPr>
              <a:t>Occurred to him that abstract logic might be relevant to children’s thinking </a:t>
            </a:r>
            <a:endParaRPr/>
          </a:p>
          <a:p>
            <a:pPr marL="282575" marR="0" lvl="0" indent="-282575" algn="l" rtl="0">
              <a:lnSpc>
                <a:spcPct val="90000"/>
              </a:lnSpc>
              <a:spcBef>
                <a:spcPts val="900"/>
              </a:spcBef>
              <a:spcAft>
                <a:spcPts val="0"/>
              </a:spcAft>
              <a:buClr>
                <a:srgbClr val="262626"/>
              </a:buClr>
              <a:buSzPts val="2800"/>
              <a:buFont typeface="Arial"/>
              <a:buChar char="•"/>
            </a:pPr>
            <a:r>
              <a:rPr lang="en-US" sz="2800" b="0" i="0" u="none">
                <a:solidFill>
                  <a:srgbClr val="262626"/>
                </a:solidFill>
                <a:latin typeface="Corbel"/>
                <a:ea typeface="Corbel"/>
                <a:cs typeface="Corbel"/>
                <a:sym typeface="Corbel"/>
              </a:rPr>
              <a:t>Example: 11 year olds were unable to carry out certain elementary logical operations</a:t>
            </a:r>
            <a:endParaRPr/>
          </a:p>
          <a:p>
            <a:pPr marL="282575" marR="0" lvl="0" indent="-282575" algn="l" rtl="0">
              <a:lnSpc>
                <a:spcPct val="90000"/>
              </a:lnSpc>
              <a:spcBef>
                <a:spcPts val="900"/>
              </a:spcBef>
              <a:spcAft>
                <a:spcPts val="0"/>
              </a:spcAft>
              <a:buClr>
                <a:srgbClr val="262626"/>
              </a:buClr>
              <a:buSzPts val="2800"/>
              <a:buFont typeface="Arial"/>
              <a:buChar char="•"/>
            </a:pPr>
            <a:r>
              <a:rPr lang="en-US" sz="2800" b="0" i="0" u="none">
                <a:solidFill>
                  <a:srgbClr val="262626"/>
                </a:solidFill>
                <a:latin typeface="Corbel"/>
                <a:ea typeface="Corbel"/>
                <a:cs typeface="Corbel"/>
                <a:sym typeface="Corbel"/>
              </a:rPr>
              <a:t>The possibility of extensively investigating this deficiency (in logic) immediately presented itself to Piaget as an fascinating topic of study  </a:t>
            </a:r>
            <a:endParaRPr/>
          </a:p>
          <a:p>
            <a:pPr marL="282575" marR="0" lvl="0" indent="-104775" algn="l" rtl="0">
              <a:lnSpc>
                <a:spcPct val="112000"/>
              </a:lnSpc>
              <a:spcBef>
                <a:spcPts val="900"/>
              </a:spcBef>
              <a:spcAft>
                <a:spcPts val="0"/>
              </a:spcAft>
              <a:buClr>
                <a:srgbClr val="262626"/>
              </a:buClr>
              <a:buSzPts val="2800"/>
              <a:buFont typeface="Arial"/>
              <a:buNone/>
            </a:pPr>
            <a:endParaRPr sz="2800" b="0" i="0" u="none">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276225" y="568325"/>
            <a:ext cx="8555100" cy="56562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112000"/>
              </a:lnSpc>
              <a:spcBef>
                <a:spcPts val="0"/>
              </a:spcBef>
              <a:spcAft>
                <a:spcPts val="0"/>
              </a:spcAft>
              <a:buClr>
                <a:srgbClr val="262626"/>
              </a:buClr>
              <a:buSzPts val="2300"/>
              <a:buFont typeface="Arial"/>
              <a:buChar char="•"/>
            </a:pPr>
            <a:r>
              <a:rPr lang="en-US" sz="2300" b="0" i="0" u="none">
                <a:solidFill>
                  <a:srgbClr val="262626"/>
                </a:solidFill>
                <a:latin typeface="Corbel"/>
                <a:ea typeface="Corbel"/>
                <a:cs typeface="Corbel"/>
                <a:sym typeface="Corbel"/>
              </a:rPr>
              <a:t>This behavior is a way of exploring the object, of trying to understand it by assimilating it to </a:t>
            </a:r>
            <a:r>
              <a:rPr lang="en-US" sz="2300"/>
              <a:t>schemas</a:t>
            </a:r>
            <a:r>
              <a:rPr lang="en-US" sz="2300" b="0" i="0" u="none">
                <a:solidFill>
                  <a:srgbClr val="262626"/>
                </a:solidFill>
                <a:latin typeface="Corbel"/>
                <a:ea typeface="Corbel"/>
                <a:cs typeface="Corbel"/>
                <a:sym typeface="Corbel"/>
              </a:rPr>
              <a:t> already known.</a:t>
            </a:r>
            <a:br>
              <a:rPr lang="en-US" sz="2300" b="0" i="0" u="none">
                <a:solidFill>
                  <a:srgbClr val="262626"/>
                </a:solidFill>
                <a:latin typeface="Corbel"/>
                <a:ea typeface="Corbel"/>
                <a:cs typeface="Corbel"/>
                <a:sym typeface="Corbel"/>
              </a:rPr>
            </a:br>
            <a:r>
              <a:rPr lang="en-US" sz="2300" b="0" i="0" u="none">
                <a:solidFill>
                  <a:srgbClr val="262626"/>
                </a:solidFill>
                <a:latin typeface="Corbel"/>
                <a:ea typeface="Corbel"/>
                <a:cs typeface="Corbel"/>
                <a:sym typeface="Corbel"/>
              </a:rPr>
              <a:t/>
            </a:r>
            <a:br>
              <a:rPr lang="en-US" sz="2300" b="0" i="0" u="none">
                <a:solidFill>
                  <a:srgbClr val="262626"/>
                </a:solidFill>
                <a:latin typeface="Corbel"/>
                <a:ea typeface="Corbel"/>
                <a:cs typeface="Corbel"/>
                <a:sym typeface="Corbel"/>
              </a:rPr>
            </a:br>
            <a:endParaRPr/>
          </a:p>
          <a:p>
            <a:pPr marL="282575" marR="0" lvl="0" indent="-282575" algn="l" rtl="0">
              <a:lnSpc>
                <a:spcPct val="112000"/>
              </a:lnSpc>
              <a:spcBef>
                <a:spcPts val="900"/>
              </a:spcBef>
              <a:spcAft>
                <a:spcPts val="0"/>
              </a:spcAft>
              <a:buClr>
                <a:srgbClr val="262626"/>
              </a:buClr>
              <a:buSzPts val="2300"/>
              <a:buFont typeface="Arial"/>
              <a:buChar char="•"/>
            </a:pPr>
            <a:r>
              <a:rPr lang="en-US" sz="2300" b="0" i="0" u="none">
                <a:solidFill>
                  <a:srgbClr val="262626"/>
                </a:solidFill>
                <a:latin typeface="Corbel"/>
                <a:ea typeface="Corbel"/>
                <a:cs typeface="Corbel"/>
                <a:sym typeface="Corbel"/>
              </a:rPr>
              <a:t>In the presence of a new object, the child knows </a:t>
            </a:r>
            <a:r>
              <a:rPr lang="en-US" sz="2300" b="1" i="0" u="none">
                <a:solidFill>
                  <a:srgbClr val="262626"/>
                </a:solidFill>
                <a:latin typeface="Corbel"/>
                <a:ea typeface="Corbel"/>
                <a:cs typeface="Corbel"/>
                <a:sym typeface="Corbel"/>
              </a:rPr>
              <a:t>how to assimilate</a:t>
            </a:r>
            <a:r>
              <a:rPr lang="en-US" sz="2300" b="0" i="0" u="none">
                <a:solidFill>
                  <a:srgbClr val="262626"/>
                </a:solidFill>
                <a:latin typeface="Corbel"/>
                <a:ea typeface="Corbel"/>
                <a:cs typeface="Corbel"/>
                <a:sym typeface="Corbel"/>
              </a:rPr>
              <a:t>, to incorporate this new object into each of his already developed </a:t>
            </a:r>
            <a:r>
              <a:rPr lang="en-US" sz="2300" b="1" i="0" u="none">
                <a:solidFill>
                  <a:srgbClr val="262626"/>
                </a:solidFill>
                <a:latin typeface="Corbel"/>
                <a:ea typeface="Corbel"/>
                <a:cs typeface="Corbel"/>
                <a:sym typeface="Corbel"/>
              </a:rPr>
              <a:t>schemata</a:t>
            </a:r>
            <a:r>
              <a:rPr lang="en-US" sz="2300" b="0" i="0" u="none">
                <a:solidFill>
                  <a:srgbClr val="262626"/>
                </a:solidFill>
                <a:latin typeface="Corbel"/>
                <a:ea typeface="Corbel"/>
                <a:cs typeface="Corbel"/>
                <a:sym typeface="Corbel"/>
              </a:rPr>
              <a:t> which function as practical concepts (…).</a:t>
            </a:r>
            <a:br>
              <a:rPr lang="en-US" sz="2300" b="0" i="0" u="none">
                <a:solidFill>
                  <a:srgbClr val="262626"/>
                </a:solidFill>
                <a:latin typeface="Corbel"/>
                <a:ea typeface="Corbel"/>
                <a:cs typeface="Corbel"/>
                <a:sym typeface="Corbel"/>
              </a:rPr>
            </a:br>
            <a:r>
              <a:rPr lang="en-US" sz="2300" b="0" i="0" u="none">
                <a:solidFill>
                  <a:srgbClr val="262626"/>
                </a:solidFill>
                <a:latin typeface="Corbel"/>
                <a:ea typeface="Corbel"/>
                <a:cs typeface="Corbel"/>
                <a:sym typeface="Corbel"/>
              </a:rPr>
              <a:t/>
            </a:r>
            <a:br>
              <a:rPr lang="en-US" sz="2300" b="0" i="0" u="none">
                <a:solidFill>
                  <a:srgbClr val="262626"/>
                </a:solidFill>
                <a:latin typeface="Corbel"/>
                <a:ea typeface="Corbel"/>
                <a:cs typeface="Corbel"/>
                <a:sym typeface="Corbel"/>
              </a:rPr>
            </a:br>
            <a:endParaRPr/>
          </a:p>
          <a:p>
            <a:pPr marL="282575" marR="0" lvl="0" indent="-282575" algn="l" rtl="0">
              <a:lnSpc>
                <a:spcPct val="112000"/>
              </a:lnSpc>
              <a:spcBef>
                <a:spcPts val="900"/>
              </a:spcBef>
              <a:spcAft>
                <a:spcPts val="0"/>
              </a:spcAft>
              <a:buClr>
                <a:srgbClr val="262626"/>
              </a:buClr>
              <a:buSzPts val="2300"/>
              <a:buFont typeface="Arial"/>
              <a:buChar char="•"/>
            </a:pPr>
            <a:r>
              <a:rPr lang="en-US" sz="2300"/>
              <a:t>“</a:t>
            </a:r>
            <a:r>
              <a:rPr lang="en-US" sz="2300" b="0" i="0" u="none">
                <a:solidFill>
                  <a:srgbClr val="262626"/>
                </a:solidFill>
                <a:latin typeface="Corbel"/>
                <a:ea typeface="Corbel"/>
                <a:cs typeface="Corbel"/>
                <a:sym typeface="Corbel"/>
              </a:rPr>
              <a:t>Here is a structuring of intelligence. Most important in this structuring is the base, the point of departure of all subsequent operational constructions.”(Piaget, 1977).</a:t>
            </a:r>
            <a:endParaRPr/>
          </a:p>
          <a:p>
            <a:pPr marL="282575" marR="0" lvl="0" indent="-136525" algn="l" rtl="0">
              <a:lnSpc>
                <a:spcPct val="112000"/>
              </a:lnSpc>
              <a:spcBef>
                <a:spcPts val="900"/>
              </a:spcBef>
              <a:spcAft>
                <a:spcPts val="0"/>
              </a:spcAft>
              <a:buClr>
                <a:srgbClr val="262626"/>
              </a:buClr>
              <a:buSzPts val="2300"/>
              <a:buFont typeface="Arial"/>
              <a:buNone/>
            </a:pPr>
            <a:endParaRPr sz="2300" b="0" i="0" u="none">
              <a:solidFill>
                <a:srgbClr val="262626"/>
              </a:solidFill>
              <a:latin typeface="Corbel"/>
              <a:ea typeface="Corbel"/>
              <a:cs typeface="Corbel"/>
              <a:sym typeface="Corbe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731837" y="757237"/>
            <a:ext cx="7680325" cy="5278437"/>
          </a:xfrm>
          <a:prstGeom prst="rect">
            <a:avLst/>
          </a:prstGeom>
          <a:noFill/>
          <a:ln>
            <a:noFill/>
          </a:ln>
        </p:spPr>
        <p:txBody>
          <a:bodyPr spcFirstLastPara="1" wrap="square" lIns="91425" tIns="45700" rIns="91425" bIns="45700" anchor="t" anchorCtr="0">
            <a:noAutofit/>
          </a:bodyPr>
          <a:lstStyle/>
          <a:p>
            <a:pPr marL="282575" marR="0" lvl="0" indent="-282575" algn="l" rtl="0">
              <a:lnSpc>
                <a:spcPct val="102000"/>
              </a:lnSpc>
              <a:spcBef>
                <a:spcPts val="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One of the greatest child psychologists of all time</a:t>
            </a:r>
            <a:br>
              <a:rPr lang="en-US" sz="2800" b="0" i="0" u="none" strike="noStrike" cap="none">
                <a:solidFill>
                  <a:srgbClr val="262626"/>
                </a:solidFill>
                <a:latin typeface="Corbel"/>
                <a:ea typeface="Corbel"/>
                <a:cs typeface="Corbel"/>
                <a:sym typeface="Corbel"/>
              </a:rPr>
            </a:br>
            <a:endParaRPr/>
          </a:p>
          <a:p>
            <a:pPr marL="282575" marR="0" lvl="0" indent="-282575" algn="l" rtl="0">
              <a:lnSpc>
                <a:spcPct val="102000"/>
              </a:lnSpc>
              <a:spcBef>
                <a:spcPts val="90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Well known in many different fields– psychology, education, philosophy</a:t>
            </a:r>
            <a:br>
              <a:rPr lang="en-US" sz="2800" b="0" i="0" u="none" strike="noStrike" cap="none">
                <a:solidFill>
                  <a:srgbClr val="262626"/>
                </a:solidFill>
                <a:latin typeface="Corbel"/>
                <a:ea typeface="Corbel"/>
                <a:cs typeface="Corbel"/>
                <a:sym typeface="Corbel"/>
              </a:rPr>
            </a:br>
            <a:endParaRPr/>
          </a:p>
          <a:p>
            <a:pPr marL="282575" marR="0" lvl="0" indent="-282575" algn="l" rtl="0">
              <a:lnSpc>
                <a:spcPct val="102000"/>
              </a:lnSpc>
              <a:spcBef>
                <a:spcPts val="90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Forged the single most comprehensive theory of intellectual development  </a:t>
            </a:r>
            <a:br>
              <a:rPr lang="en-US" sz="2800" b="0" i="0" u="none" strike="noStrike" cap="none">
                <a:solidFill>
                  <a:srgbClr val="262626"/>
                </a:solidFill>
                <a:latin typeface="Corbel"/>
                <a:ea typeface="Corbel"/>
                <a:cs typeface="Corbel"/>
                <a:sym typeface="Corbel"/>
              </a:rPr>
            </a:br>
            <a:endParaRPr/>
          </a:p>
          <a:p>
            <a:pPr marL="282575" marR="0" lvl="0" indent="-282575" algn="l" rtl="0">
              <a:lnSpc>
                <a:spcPct val="102000"/>
              </a:lnSpc>
              <a:spcBef>
                <a:spcPts val="900"/>
              </a:spcBef>
              <a:spcAft>
                <a:spcPts val="0"/>
              </a:spcAft>
              <a:buClr>
                <a:srgbClr val="262626"/>
              </a:buClr>
              <a:buSzPts val="2800"/>
              <a:buFont typeface="Arial"/>
              <a:buChar char="•"/>
            </a:pPr>
            <a:r>
              <a:rPr lang="en-US" sz="2800" b="0" i="0" u="none" strike="noStrike" cap="none">
                <a:solidFill>
                  <a:srgbClr val="262626"/>
                </a:solidFill>
                <a:latin typeface="Corbel"/>
                <a:ea typeface="Corbel"/>
                <a:cs typeface="Corbel"/>
                <a:sym typeface="Corbel"/>
              </a:rPr>
              <a:t>Published over thirty books books and over hundred articles in the field of child psychology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214312" y="160337"/>
            <a:ext cx="8782050" cy="1016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Early Beginnings</a:t>
            </a:r>
            <a:endParaRPr/>
          </a:p>
        </p:txBody>
      </p:sp>
      <p:sp>
        <p:nvSpPr>
          <p:cNvPr id="122" name="Shape 122"/>
          <p:cNvSpPr txBox="1">
            <a:spLocks noGrp="1"/>
          </p:cNvSpPr>
          <p:nvPr>
            <p:ph type="body" idx="1"/>
          </p:nvPr>
        </p:nvSpPr>
        <p:spPr>
          <a:xfrm>
            <a:off x="214312" y="1176337"/>
            <a:ext cx="8782050" cy="5521325"/>
          </a:xfrm>
          <a:prstGeom prst="rect">
            <a:avLst/>
          </a:prstGeom>
          <a:noFill/>
          <a:ln>
            <a:noFill/>
          </a:ln>
        </p:spPr>
        <p:txBody>
          <a:bodyPr spcFirstLastPara="1" wrap="square" lIns="91425" tIns="45700" rIns="91425" bIns="45700" anchor="t" anchorCtr="0">
            <a:noAutofit/>
          </a:bodyPr>
          <a:lstStyle/>
          <a:p>
            <a:pPr marL="282575" marR="0" lvl="0" indent="-282575" algn="l" rtl="0">
              <a:lnSpc>
                <a:spcPct val="90000"/>
              </a:lnSpc>
              <a:spcBef>
                <a:spcPts val="0"/>
              </a:spcBef>
              <a:spcAft>
                <a:spcPts val="0"/>
              </a:spcAft>
              <a:buClr>
                <a:srgbClr val="262626"/>
              </a:buClr>
              <a:buSzPts val="2800"/>
              <a:buFont typeface="Arial"/>
              <a:buChar char="•"/>
            </a:pPr>
            <a:r>
              <a:rPr lang="en-US" sz="2800" b="0" i="0" u="none" strike="noStrike" cap="none" dirty="0">
                <a:solidFill>
                  <a:srgbClr val="262626"/>
                </a:solidFill>
                <a:latin typeface="Corbel"/>
                <a:ea typeface="Corbel"/>
                <a:cs typeface="Corbel"/>
                <a:sym typeface="Corbel"/>
              </a:rPr>
              <a:t>Born August 9, 1896 in Switzerland </a:t>
            </a: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b="0" i="0" u="none" strike="noStrike" cap="none" dirty="0">
                <a:solidFill>
                  <a:srgbClr val="262626"/>
                </a:solidFill>
                <a:latin typeface="Corbel"/>
                <a:ea typeface="Corbel"/>
                <a:cs typeface="Corbel"/>
                <a:sym typeface="Corbel"/>
              </a:rPr>
              <a:t>Early interest in nature and the biological sciences</a:t>
            </a: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b="0" i="0" u="none" strike="noStrike" cap="none" dirty="0" smtClean="0">
                <a:solidFill>
                  <a:srgbClr val="262626"/>
                </a:solidFill>
                <a:latin typeface="Corbel"/>
                <a:ea typeface="Corbel"/>
                <a:cs typeface="Corbel"/>
                <a:sym typeface="Corbel"/>
              </a:rPr>
              <a:t>At </a:t>
            </a:r>
            <a:r>
              <a:rPr lang="en-US" sz="2800" b="0" i="0" u="none" strike="noStrike" cap="none" dirty="0">
                <a:solidFill>
                  <a:srgbClr val="262626"/>
                </a:solidFill>
                <a:latin typeface="Corbel"/>
                <a:ea typeface="Corbel"/>
                <a:cs typeface="Corbel"/>
                <a:sym typeface="Corbel"/>
              </a:rPr>
              <a:t>age 11, a natural history magazine published his first article describing albino sparrow in the park</a:t>
            </a:r>
            <a:endParaRPr dirty="0"/>
          </a:p>
          <a:p>
            <a:pPr marL="282575" marR="0" lvl="0" indent="-282575" algn="l" rtl="0">
              <a:lnSpc>
                <a:spcPct val="90000"/>
              </a:lnSpc>
              <a:spcBef>
                <a:spcPts val="900"/>
              </a:spcBef>
              <a:spcAft>
                <a:spcPts val="0"/>
              </a:spcAft>
              <a:buClr>
                <a:srgbClr val="262626"/>
              </a:buClr>
              <a:buSzPts val="2400"/>
              <a:buFont typeface="Arial"/>
              <a:buChar char="•"/>
            </a:pPr>
            <a:r>
              <a:rPr lang="en-US" sz="2400" b="0" i="0" u="none" strike="noStrike" cap="none" dirty="0">
                <a:solidFill>
                  <a:srgbClr val="262626"/>
                </a:solidFill>
                <a:latin typeface="Corbel"/>
                <a:ea typeface="Corbel"/>
                <a:cs typeface="Corbel"/>
                <a:sym typeface="Corbel"/>
              </a:rPr>
              <a:t>Jean Piaget’s Godfather, Samuel </a:t>
            </a:r>
            <a:r>
              <a:rPr lang="en-US" sz="2400" b="0" i="0" u="none" strike="noStrike" cap="none" dirty="0" err="1">
                <a:solidFill>
                  <a:srgbClr val="262626"/>
                </a:solidFill>
                <a:latin typeface="Corbel"/>
                <a:ea typeface="Corbel"/>
                <a:cs typeface="Corbel"/>
                <a:sym typeface="Corbel"/>
              </a:rPr>
              <a:t>Cornut</a:t>
            </a:r>
            <a:r>
              <a:rPr lang="en-US" sz="2400" b="0" i="0" u="none" strike="noStrike" cap="none" dirty="0">
                <a:solidFill>
                  <a:srgbClr val="262626"/>
                </a:solidFill>
                <a:latin typeface="Corbel"/>
                <a:ea typeface="Corbel"/>
                <a:cs typeface="Corbel"/>
                <a:sym typeface="Corbel"/>
              </a:rPr>
              <a:t>, a Swiss Scholar, felt that Piaget’s horizons were too limited to the biological sciences </a:t>
            </a: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b="0" i="0" u="none" strike="noStrike" cap="none" dirty="0">
                <a:solidFill>
                  <a:srgbClr val="262626"/>
                </a:solidFill>
                <a:latin typeface="Corbel"/>
                <a:ea typeface="Corbel"/>
                <a:cs typeface="Corbel"/>
                <a:sym typeface="Corbel"/>
              </a:rPr>
              <a:t>Introduced him philosophy, religion, logic</a:t>
            </a: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b="0" i="0" u="none" strike="noStrike" cap="none" dirty="0">
                <a:solidFill>
                  <a:srgbClr val="262626"/>
                </a:solidFill>
                <a:latin typeface="Corbel"/>
                <a:ea typeface="Corbel"/>
                <a:cs typeface="Corbel"/>
                <a:sym typeface="Corbel"/>
              </a:rPr>
              <a:t>Eventually this led him to his interest in epistemology: What is knowledge?   </a:t>
            </a:r>
            <a:endParaRPr sz="2000" b="0" i="0" u="none" strike="noStrike" cap="none" dirty="0">
              <a:solidFill>
                <a:srgbClr val="262626"/>
              </a:solidFill>
              <a:latin typeface="Corbel"/>
              <a:ea typeface="Corbel"/>
              <a:cs typeface="Corbel"/>
              <a:sym typeface="Corbel"/>
            </a:endParaRPr>
          </a:p>
          <a:p>
            <a:pPr marL="282575" marR="0" lvl="0" indent="-155575" algn="l" rtl="0">
              <a:lnSpc>
                <a:spcPct val="112000"/>
              </a:lnSpc>
              <a:spcBef>
                <a:spcPts val="900"/>
              </a:spcBef>
              <a:spcAft>
                <a:spcPts val="0"/>
              </a:spcAft>
              <a:buClr>
                <a:srgbClr val="262626"/>
              </a:buClr>
              <a:buSzPts val="2000"/>
              <a:buFont typeface="Arial"/>
              <a:buNone/>
            </a:pPr>
            <a:endParaRPr sz="2000" b="0" i="0" u="none" dirty="0">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214312" y="160337"/>
            <a:ext cx="8782050" cy="1016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Binet</a:t>
            </a:r>
            <a:r>
              <a:rPr lang="en-US"/>
              <a:t>’s</a:t>
            </a:r>
            <a:r>
              <a:rPr lang="en-US" sz="3800" b="0" i="1" u="none" strike="noStrike" cap="none">
                <a:solidFill>
                  <a:schemeClr val="accent1"/>
                </a:solidFill>
                <a:latin typeface="Century Schoolbook"/>
                <a:ea typeface="Century Schoolbook"/>
                <a:cs typeface="Century Schoolbook"/>
                <a:sym typeface="Century Schoolbook"/>
              </a:rPr>
              <a:t> Laboratory 1920s </a:t>
            </a:r>
            <a:endParaRPr/>
          </a:p>
        </p:txBody>
      </p:sp>
      <p:sp>
        <p:nvSpPr>
          <p:cNvPr id="128" name="Shape 128"/>
          <p:cNvSpPr txBox="1">
            <a:spLocks noGrp="1"/>
          </p:cNvSpPr>
          <p:nvPr>
            <p:ph type="body" idx="1"/>
          </p:nvPr>
        </p:nvSpPr>
        <p:spPr>
          <a:xfrm>
            <a:off x="214312" y="1176337"/>
            <a:ext cx="8782050" cy="5521325"/>
          </a:xfrm>
          <a:prstGeom prst="rect">
            <a:avLst/>
          </a:prstGeom>
          <a:noFill/>
          <a:ln>
            <a:noFill/>
          </a:ln>
        </p:spPr>
        <p:txBody>
          <a:bodyPr spcFirstLastPara="1" wrap="square" lIns="91425" tIns="45700" rIns="91425" bIns="45700" anchor="t" anchorCtr="0">
            <a:noAutofit/>
          </a:bodyPr>
          <a:lstStyle/>
          <a:p>
            <a:pPr marL="282575" marR="0" lvl="0" indent="-282575" algn="l" rtl="0">
              <a:lnSpc>
                <a:spcPct val="90000"/>
              </a:lnSpc>
              <a:spcBef>
                <a:spcPts val="0"/>
              </a:spcBef>
              <a:spcAft>
                <a:spcPts val="0"/>
              </a:spcAft>
              <a:buClr>
                <a:srgbClr val="262626"/>
              </a:buClr>
              <a:buSzPts val="2800"/>
              <a:buFont typeface="Arial"/>
              <a:buChar char="•"/>
            </a:pPr>
            <a:r>
              <a:rPr lang="en-US" sz="2800" b="0" i="0" u="none" dirty="0">
                <a:solidFill>
                  <a:srgbClr val="262626"/>
                </a:solidFill>
                <a:latin typeface="Corbel"/>
                <a:ea typeface="Corbel"/>
                <a:cs typeface="Corbel"/>
                <a:sym typeface="Corbel"/>
              </a:rPr>
              <a:t>After completing his PhD in the Natural Sciences </a:t>
            </a:r>
            <a:br>
              <a:rPr lang="en-US" sz="2800" b="0" i="0" u="none" dirty="0">
                <a:solidFill>
                  <a:srgbClr val="262626"/>
                </a:solidFill>
                <a:latin typeface="Corbel"/>
                <a:ea typeface="Corbel"/>
                <a:cs typeface="Corbel"/>
                <a:sym typeface="Corbel"/>
              </a:rPr>
            </a:b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b="0" i="0" u="none" dirty="0">
                <a:solidFill>
                  <a:srgbClr val="262626"/>
                </a:solidFill>
                <a:latin typeface="Corbel"/>
                <a:ea typeface="Corbel"/>
                <a:cs typeface="Corbel"/>
                <a:sym typeface="Corbel"/>
              </a:rPr>
              <a:t>Traveled to Paris to eventually work under Alfred </a:t>
            </a:r>
            <a:r>
              <a:rPr lang="en-US" sz="2800" b="0" i="0" u="none" dirty="0" err="1">
                <a:solidFill>
                  <a:srgbClr val="262626"/>
                </a:solidFill>
                <a:latin typeface="Corbel"/>
                <a:ea typeface="Corbel"/>
                <a:cs typeface="Corbel"/>
                <a:sym typeface="Corbel"/>
              </a:rPr>
              <a:t>Binet</a:t>
            </a:r>
            <a:r>
              <a:rPr lang="en-US" sz="2800" b="0" i="0" u="none" dirty="0">
                <a:solidFill>
                  <a:srgbClr val="262626"/>
                </a:solidFill>
                <a:latin typeface="Corbel"/>
                <a:ea typeface="Corbel"/>
                <a:cs typeface="Corbel"/>
                <a:sym typeface="Corbel"/>
              </a:rPr>
              <a:t> </a:t>
            </a:r>
            <a:endParaRPr dirty="0"/>
          </a:p>
          <a:p>
            <a:pPr marL="282575" marR="0" lvl="1" indent="-282575" algn="l" rtl="0">
              <a:lnSpc>
                <a:spcPct val="90000"/>
              </a:lnSpc>
              <a:spcBef>
                <a:spcPts val="900"/>
              </a:spcBef>
              <a:spcAft>
                <a:spcPts val="0"/>
              </a:spcAft>
              <a:buClr>
                <a:srgbClr val="262626"/>
              </a:buClr>
              <a:buSzPts val="2600"/>
              <a:buFont typeface="Corbel"/>
              <a:buChar char="–"/>
            </a:pPr>
            <a:r>
              <a:rPr lang="en-US" sz="2600" b="0" i="0" u="none" strike="noStrike" cap="none" dirty="0">
                <a:solidFill>
                  <a:srgbClr val="262626"/>
                </a:solidFill>
                <a:latin typeface="Corbel"/>
                <a:ea typeface="Corbel"/>
                <a:cs typeface="Corbel"/>
                <a:sym typeface="Corbel"/>
              </a:rPr>
              <a:t>Known as the first to construct </a:t>
            </a:r>
            <a:r>
              <a:rPr lang="en-US" sz="2600" dirty="0"/>
              <a:t>an </a:t>
            </a:r>
            <a:r>
              <a:rPr lang="en-US" sz="2600" b="0" i="0" u="none" strike="noStrike" cap="none" dirty="0">
                <a:solidFill>
                  <a:srgbClr val="262626"/>
                </a:solidFill>
                <a:latin typeface="Corbel"/>
                <a:ea typeface="Corbel"/>
                <a:cs typeface="Corbel"/>
                <a:sym typeface="Corbel"/>
              </a:rPr>
              <a:t>intelligence test </a:t>
            </a:r>
            <a:br>
              <a:rPr lang="en-US" sz="2600" b="0" i="0" u="none" strike="noStrike" cap="none" dirty="0">
                <a:solidFill>
                  <a:srgbClr val="262626"/>
                </a:solidFill>
                <a:latin typeface="Corbel"/>
                <a:ea typeface="Corbel"/>
                <a:cs typeface="Corbel"/>
                <a:sym typeface="Corbel"/>
              </a:rPr>
            </a:b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b="0" i="0" u="none" dirty="0">
                <a:solidFill>
                  <a:srgbClr val="262626"/>
                </a:solidFill>
                <a:latin typeface="Corbel"/>
                <a:ea typeface="Corbel"/>
                <a:cs typeface="Corbel"/>
                <a:sym typeface="Corbel"/>
              </a:rPr>
              <a:t>Piaget’s task was to develop a standardized test in French </a:t>
            </a:r>
            <a:r>
              <a:rPr lang="en-US" sz="2800" dirty="0"/>
              <a:t>based on </a:t>
            </a:r>
            <a:r>
              <a:rPr lang="en-US" sz="2800" b="0" i="0" u="none" dirty="0">
                <a:solidFill>
                  <a:srgbClr val="262626"/>
                </a:solidFill>
                <a:latin typeface="Corbel"/>
                <a:ea typeface="Corbel"/>
                <a:cs typeface="Corbel"/>
                <a:sym typeface="Corbel"/>
              </a:rPr>
              <a:t>English reasoning tests </a:t>
            </a: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dirty="0"/>
              <a:t>N</a:t>
            </a:r>
            <a:r>
              <a:rPr lang="en-US" sz="2800" b="0" i="0" u="none" dirty="0">
                <a:solidFill>
                  <a:srgbClr val="262626"/>
                </a:solidFill>
                <a:latin typeface="Corbel"/>
                <a:ea typeface="Corbel"/>
                <a:cs typeface="Corbel"/>
                <a:sym typeface="Corbel"/>
              </a:rPr>
              <a:t>ot enthusiastic about the work</a:t>
            </a:r>
            <a:endParaRPr dirty="0"/>
          </a:p>
          <a:p>
            <a:pPr marL="0" marR="0" lvl="0" indent="0" algn="l" rtl="0">
              <a:lnSpc>
                <a:spcPct val="90000"/>
              </a:lnSpc>
              <a:spcBef>
                <a:spcPts val="900"/>
              </a:spcBef>
              <a:spcAft>
                <a:spcPts val="0"/>
              </a:spcAft>
              <a:buNone/>
            </a:pPr>
            <a:r>
              <a:rPr lang="en-US" sz="2800" b="0" i="0" u="none" dirty="0">
                <a:solidFill>
                  <a:srgbClr val="262626"/>
                </a:solidFill>
                <a:latin typeface="Corbel"/>
                <a:ea typeface="Corbel"/>
                <a:cs typeface="Corbel"/>
                <a:sym typeface="Corbel"/>
              </a:rPr>
              <a:t/>
            </a:r>
            <a:br>
              <a:rPr lang="en-US" sz="2800" b="0" i="0" u="none" dirty="0">
                <a:solidFill>
                  <a:srgbClr val="262626"/>
                </a:solidFill>
                <a:latin typeface="Corbel"/>
                <a:ea typeface="Corbel"/>
                <a:cs typeface="Corbel"/>
                <a:sym typeface="Corbel"/>
              </a:rPr>
            </a:br>
            <a:endParaRPr sz="2000" b="0" i="0" u="none" dirty="0">
              <a:solidFill>
                <a:srgbClr val="262626"/>
              </a:solidFill>
              <a:latin typeface="Corbel"/>
              <a:ea typeface="Corbel"/>
              <a:cs typeface="Corbel"/>
              <a:sym typeface="Corbel"/>
            </a:endParaRPr>
          </a:p>
          <a:p>
            <a:pPr marL="282575" marR="0" lvl="0" indent="-155575" algn="l" rtl="0">
              <a:lnSpc>
                <a:spcPct val="112000"/>
              </a:lnSpc>
              <a:spcBef>
                <a:spcPts val="900"/>
              </a:spcBef>
              <a:spcAft>
                <a:spcPts val="0"/>
              </a:spcAft>
              <a:buClr>
                <a:srgbClr val="262626"/>
              </a:buClr>
              <a:buSzPts val="2000"/>
              <a:buFont typeface="Arial"/>
              <a:buNone/>
            </a:pPr>
            <a:endParaRPr sz="2000" b="0" i="0" u="none" dirty="0">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214312" y="160337"/>
            <a:ext cx="8782050" cy="1016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Moving Beyond Standardizing Test</a:t>
            </a:r>
            <a:endParaRPr/>
          </a:p>
        </p:txBody>
      </p:sp>
      <p:sp>
        <p:nvSpPr>
          <p:cNvPr id="134" name="Shape 134"/>
          <p:cNvSpPr txBox="1">
            <a:spLocks noGrp="1"/>
          </p:cNvSpPr>
          <p:nvPr>
            <p:ph type="body" idx="1"/>
          </p:nvPr>
        </p:nvSpPr>
        <p:spPr>
          <a:xfrm>
            <a:off x="214312" y="1176337"/>
            <a:ext cx="8782050" cy="5521325"/>
          </a:xfrm>
          <a:prstGeom prst="rect">
            <a:avLst/>
          </a:prstGeom>
          <a:noFill/>
          <a:ln>
            <a:noFill/>
          </a:ln>
        </p:spPr>
        <p:txBody>
          <a:bodyPr spcFirstLastPara="1" wrap="square" lIns="91425" tIns="45700" rIns="91425" bIns="45700" anchor="t" anchorCtr="0">
            <a:noAutofit/>
          </a:bodyPr>
          <a:lstStyle/>
          <a:p>
            <a:pPr marL="282575" marR="0" lvl="0" indent="-282575" algn="l" rtl="0">
              <a:lnSpc>
                <a:spcPct val="90000"/>
              </a:lnSpc>
              <a:spcBef>
                <a:spcPts val="0"/>
              </a:spcBef>
              <a:spcAft>
                <a:spcPts val="0"/>
              </a:spcAft>
              <a:buClr>
                <a:srgbClr val="262626"/>
              </a:buClr>
              <a:buSzPts val="2800"/>
              <a:buFont typeface="Arial"/>
              <a:buChar char="•"/>
            </a:pPr>
            <a:r>
              <a:rPr lang="en-US" sz="2800" b="0" i="0" u="none" dirty="0">
                <a:solidFill>
                  <a:srgbClr val="262626"/>
                </a:solidFill>
                <a:latin typeface="Corbel"/>
                <a:ea typeface="Corbel"/>
                <a:cs typeface="Corbel"/>
                <a:sym typeface="Corbel"/>
              </a:rPr>
              <a:t>Standardized </a:t>
            </a:r>
            <a:r>
              <a:rPr lang="en-US" sz="2800" b="0" i="0" u="none" dirty="0" smtClean="0">
                <a:solidFill>
                  <a:srgbClr val="262626"/>
                </a:solidFill>
                <a:latin typeface="Corbel"/>
                <a:ea typeface="Corbel"/>
                <a:cs typeface="Corbel"/>
                <a:sym typeface="Corbel"/>
              </a:rPr>
              <a:t>testing: </a:t>
            </a:r>
            <a:r>
              <a:rPr lang="en-US" sz="2800" dirty="0"/>
              <a:t>focus </a:t>
            </a:r>
            <a:r>
              <a:rPr lang="en-US" sz="2800" b="0" i="0" u="none" dirty="0">
                <a:solidFill>
                  <a:srgbClr val="262626"/>
                </a:solidFill>
                <a:latin typeface="Corbel"/>
                <a:ea typeface="Corbel"/>
                <a:cs typeface="Corbel"/>
                <a:sym typeface="Corbel"/>
              </a:rPr>
              <a:t>i</a:t>
            </a:r>
            <a:r>
              <a:rPr lang="en-US" sz="2800" dirty="0"/>
              <a:t>s </a:t>
            </a:r>
            <a:r>
              <a:rPr lang="en-US" sz="2800" b="0" i="0" u="none" dirty="0">
                <a:solidFill>
                  <a:srgbClr val="262626"/>
                </a:solidFill>
                <a:latin typeface="Corbel"/>
                <a:ea typeface="Corbel"/>
                <a:cs typeface="Corbel"/>
                <a:sym typeface="Corbel"/>
              </a:rPr>
              <a:t>on </a:t>
            </a:r>
            <a:r>
              <a:rPr lang="en-US" sz="2800" dirty="0"/>
              <a:t>the </a:t>
            </a:r>
            <a:r>
              <a:rPr lang="en-US" sz="2800" b="0" i="0" u="none" dirty="0">
                <a:solidFill>
                  <a:srgbClr val="262626"/>
                </a:solidFill>
                <a:latin typeface="Corbel"/>
                <a:ea typeface="Corbel"/>
                <a:cs typeface="Corbel"/>
                <a:sym typeface="Corbel"/>
              </a:rPr>
              <a:t>correct response</a:t>
            </a:r>
            <a:r>
              <a:rPr lang="en-US" sz="2800" dirty="0"/>
              <a:t> being produced</a:t>
            </a:r>
            <a:r>
              <a:rPr lang="en-US" sz="2800" b="0" i="0" u="none" dirty="0">
                <a:solidFill>
                  <a:srgbClr val="262626"/>
                </a:solidFill>
                <a:latin typeface="Corbel"/>
                <a:ea typeface="Corbel"/>
                <a:cs typeface="Corbel"/>
                <a:sym typeface="Corbel"/>
              </a:rPr>
              <a:t> </a:t>
            </a:r>
            <a:endParaRPr sz="2800" b="0" i="0" u="none" dirty="0">
              <a:solidFill>
                <a:srgbClr val="262626"/>
              </a:solidFill>
              <a:latin typeface="Corbel"/>
              <a:ea typeface="Corbel"/>
              <a:cs typeface="Corbel"/>
              <a:sym typeface="Corbel"/>
            </a:endParaRPr>
          </a:p>
          <a:p>
            <a:pPr marL="282575" marR="0" lvl="1" indent="-307975" algn="l" rtl="0">
              <a:lnSpc>
                <a:spcPct val="90000"/>
              </a:lnSpc>
              <a:spcBef>
                <a:spcPts val="0"/>
              </a:spcBef>
              <a:spcAft>
                <a:spcPts val="0"/>
              </a:spcAft>
              <a:buClr>
                <a:srgbClr val="262626"/>
              </a:buClr>
              <a:buSzPts val="2800"/>
              <a:buFont typeface="Arial"/>
              <a:buChar char="–"/>
            </a:pPr>
            <a:r>
              <a:rPr lang="en-US" sz="2300" i="1" dirty="0"/>
              <a:t>I</a:t>
            </a:r>
            <a:r>
              <a:rPr lang="en-US" sz="2300" b="0" i="1" u="none" dirty="0">
                <a:solidFill>
                  <a:srgbClr val="262626"/>
                </a:solidFill>
                <a:latin typeface="Corbel"/>
                <a:ea typeface="Corbel"/>
                <a:cs typeface="Corbel"/>
                <a:sym typeface="Corbel"/>
              </a:rPr>
              <a:t>ncorrect </a:t>
            </a:r>
            <a:r>
              <a:rPr lang="en-US" sz="2300" b="0" i="0" u="none" dirty="0">
                <a:solidFill>
                  <a:srgbClr val="262626"/>
                </a:solidFill>
                <a:latin typeface="Corbel"/>
                <a:ea typeface="Corbel"/>
                <a:cs typeface="Corbel"/>
                <a:sym typeface="Corbel"/>
              </a:rPr>
              <a:t>answers were more interesting,</a:t>
            </a:r>
            <a:r>
              <a:rPr lang="en-US" sz="2300" dirty="0"/>
              <a:t> for Piaget</a:t>
            </a:r>
            <a:r>
              <a:rPr lang="en-US" sz="2800" b="0" i="0" u="none" dirty="0">
                <a:solidFill>
                  <a:srgbClr val="262626"/>
                </a:solidFill>
                <a:latin typeface="Corbel"/>
                <a:ea typeface="Corbel"/>
                <a:cs typeface="Corbel"/>
                <a:sym typeface="Corbel"/>
              </a:rPr>
              <a:t/>
            </a:r>
            <a:br>
              <a:rPr lang="en-US" sz="2800" b="0" i="0" u="none" dirty="0">
                <a:solidFill>
                  <a:srgbClr val="262626"/>
                </a:solidFill>
                <a:latin typeface="Corbel"/>
                <a:ea typeface="Corbel"/>
                <a:cs typeface="Corbel"/>
                <a:sym typeface="Corbel"/>
              </a:rPr>
            </a:br>
            <a:r>
              <a:rPr lang="en-US" sz="2800" b="0" i="0" u="none" dirty="0">
                <a:solidFill>
                  <a:srgbClr val="262626"/>
                </a:solidFill>
                <a:latin typeface="Corbel"/>
                <a:ea typeface="Corbel"/>
                <a:cs typeface="Corbel"/>
                <a:sym typeface="Corbel"/>
              </a:rPr>
              <a:t> </a:t>
            </a:r>
            <a:endParaRPr sz="2800" b="0" i="0" u="none" dirty="0">
              <a:solidFill>
                <a:srgbClr val="262626"/>
              </a:solidFill>
              <a:latin typeface="Corbel"/>
              <a:ea typeface="Corbel"/>
              <a:cs typeface="Corbel"/>
              <a:sym typeface="Corbel"/>
            </a:endParaRPr>
          </a:p>
          <a:p>
            <a:pPr marL="457200" marR="0" lvl="0" indent="0" algn="l" rtl="0">
              <a:lnSpc>
                <a:spcPct val="90000"/>
              </a:lnSpc>
              <a:spcBef>
                <a:spcPts val="0"/>
              </a:spcBef>
              <a:spcAft>
                <a:spcPts val="0"/>
              </a:spcAft>
              <a:buNone/>
            </a:pPr>
            <a:endParaRPr sz="2800" dirty="0"/>
          </a:p>
          <a:p>
            <a:pPr marL="282575" marR="0" lvl="0" indent="-282575" algn="l" rtl="0">
              <a:lnSpc>
                <a:spcPct val="90000"/>
              </a:lnSpc>
              <a:spcBef>
                <a:spcPts val="900"/>
              </a:spcBef>
              <a:spcAft>
                <a:spcPts val="0"/>
              </a:spcAft>
              <a:buClr>
                <a:srgbClr val="262626"/>
              </a:buClr>
              <a:buSzPts val="2800"/>
              <a:buFont typeface="Corbel"/>
              <a:buChar char="•"/>
            </a:pPr>
            <a:r>
              <a:rPr lang="en-US" sz="2800" dirty="0"/>
              <a:t>Piaget observed a pattern: the same</a:t>
            </a:r>
            <a:r>
              <a:rPr lang="en-US" sz="2800" b="0" i="0" u="none" strike="noStrike" cap="none" dirty="0">
                <a:solidFill>
                  <a:srgbClr val="262626"/>
                </a:solidFill>
                <a:latin typeface="Corbel"/>
                <a:ea typeface="Corbel"/>
                <a:cs typeface="Corbel"/>
                <a:sym typeface="Corbel"/>
              </a:rPr>
              <a:t> wrong answers occurred frequently in children of about the same age </a:t>
            </a:r>
            <a:endParaRPr sz="2800" dirty="0"/>
          </a:p>
          <a:p>
            <a:pPr marL="457200" marR="0" lvl="0" indent="0" algn="l" rtl="0">
              <a:lnSpc>
                <a:spcPct val="90000"/>
              </a:lnSpc>
              <a:spcBef>
                <a:spcPts val="900"/>
              </a:spcBef>
              <a:spcAft>
                <a:spcPts val="0"/>
              </a:spcAft>
              <a:buNone/>
            </a:pPr>
            <a:r>
              <a:rPr lang="en-US" sz="2800" b="0" i="0" u="none" strike="noStrike" cap="none" dirty="0">
                <a:solidFill>
                  <a:srgbClr val="262626"/>
                </a:solidFill>
                <a:latin typeface="Corbel"/>
                <a:ea typeface="Corbel"/>
                <a:cs typeface="Corbel"/>
                <a:sym typeface="Corbel"/>
              </a:rPr>
              <a:t/>
            </a:r>
            <a:br>
              <a:rPr lang="en-US" sz="2800" b="0" i="0" u="none" strike="noStrike" cap="none" dirty="0">
                <a:solidFill>
                  <a:srgbClr val="262626"/>
                </a:solidFill>
                <a:latin typeface="Corbel"/>
                <a:ea typeface="Corbel"/>
                <a:cs typeface="Corbel"/>
                <a:sym typeface="Corbel"/>
              </a:rPr>
            </a:br>
            <a:endParaRPr sz="2800" b="0" i="0" u="none" strike="noStrike" cap="none" dirty="0">
              <a:solidFill>
                <a:srgbClr val="262626"/>
              </a:solidFill>
              <a:latin typeface="Corbel"/>
              <a:ea typeface="Corbel"/>
              <a:cs typeface="Corbel"/>
              <a:sym typeface="Corbel"/>
            </a:endParaRPr>
          </a:p>
          <a:p>
            <a:pPr marL="282575" marR="0" lvl="0" indent="-168275" algn="l" rtl="0">
              <a:lnSpc>
                <a:spcPct val="112000"/>
              </a:lnSpc>
              <a:spcBef>
                <a:spcPts val="900"/>
              </a:spcBef>
              <a:spcAft>
                <a:spcPts val="0"/>
              </a:spcAft>
              <a:buClr>
                <a:srgbClr val="262626"/>
              </a:buClr>
              <a:buSzPts val="1800"/>
              <a:buFont typeface="Arial"/>
              <a:buNone/>
            </a:pPr>
            <a:endParaRPr sz="1800" b="0" i="0" u="none" strike="noStrike" cap="none" dirty="0">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214312" y="160337"/>
            <a:ext cx="8782050" cy="1016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800"/>
              <a:buFont typeface="Century Schoolbook"/>
              <a:buNone/>
            </a:pPr>
            <a:r>
              <a:rPr lang="en-US" sz="3800" b="0" i="1" u="none" strike="noStrike" cap="none">
                <a:solidFill>
                  <a:schemeClr val="accent1"/>
                </a:solidFill>
                <a:latin typeface="Century Schoolbook"/>
                <a:ea typeface="Century Schoolbook"/>
                <a:cs typeface="Century Schoolbook"/>
                <a:sym typeface="Century Schoolbook"/>
              </a:rPr>
              <a:t>Moving Beyond Standardizing Test</a:t>
            </a:r>
            <a:endParaRPr/>
          </a:p>
        </p:txBody>
      </p:sp>
      <p:sp>
        <p:nvSpPr>
          <p:cNvPr id="140" name="Shape 140"/>
          <p:cNvSpPr txBox="1">
            <a:spLocks noGrp="1"/>
          </p:cNvSpPr>
          <p:nvPr>
            <p:ph type="body" idx="1"/>
          </p:nvPr>
        </p:nvSpPr>
        <p:spPr>
          <a:xfrm>
            <a:off x="214312" y="1176337"/>
            <a:ext cx="8782050" cy="5521325"/>
          </a:xfrm>
          <a:prstGeom prst="rect">
            <a:avLst/>
          </a:prstGeom>
          <a:noFill/>
          <a:ln>
            <a:noFill/>
          </a:ln>
        </p:spPr>
        <p:txBody>
          <a:bodyPr spcFirstLastPara="1" wrap="square" lIns="91425" tIns="45700" rIns="91425" bIns="45700" anchor="t" anchorCtr="0">
            <a:noAutofit/>
          </a:bodyPr>
          <a:lstStyle/>
          <a:p>
            <a:pPr marL="282575" marR="0" lvl="0" indent="-282575" algn="l" rtl="0">
              <a:lnSpc>
                <a:spcPct val="90000"/>
              </a:lnSpc>
              <a:spcBef>
                <a:spcPts val="0"/>
              </a:spcBef>
              <a:spcAft>
                <a:spcPts val="0"/>
              </a:spcAft>
              <a:buClr>
                <a:srgbClr val="262626"/>
              </a:buClr>
              <a:buSzPts val="2800"/>
              <a:buFont typeface="Arial"/>
              <a:buChar char="•"/>
            </a:pPr>
            <a:r>
              <a:rPr lang="en-US" sz="2800" b="0" i="0" u="none">
                <a:solidFill>
                  <a:srgbClr val="262626"/>
                </a:solidFill>
                <a:latin typeface="Corbel"/>
                <a:ea typeface="Corbel"/>
                <a:cs typeface="Corbel"/>
                <a:sym typeface="Corbel"/>
              </a:rPr>
              <a:t>Rejected the rigid questioning of the standardized test procedure </a:t>
            </a:r>
            <a:br>
              <a:rPr lang="en-US" sz="2800" b="0" i="0" u="none">
                <a:solidFill>
                  <a:srgbClr val="262626"/>
                </a:solidFill>
                <a:latin typeface="Corbel"/>
                <a:ea typeface="Corbel"/>
                <a:cs typeface="Corbel"/>
                <a:sym typeface="Corbel"/>
              </a:rPr>
            </a:br>
            <a:endParaRPr/>
          </a:p>
          <a:p>
            <a:pPr marL="282575" marR="0" lvl="0" indent="-269875" algn="l" rtl="0">
              <a:lnSpc>
                <a:spcPct val="90000"/>
              </a:lnSpc>
              <a:spcBef>
                <a:spcPts val="900"/>
              </a:spcBef>
              <a:spcAft>
                <a:spcPts val="0"/>
              </a:spcAft>
              <a:buClr>
                <a:srgbClr val="262626"/>
              </a:buClr>
              <a:buSzPts val="2600"/>
              <a:buFont typeface="Corbel"/>
              <a:buChar char="•"/>
            </a:pPr>
            <a:r>
              <a:rPr lang="en-US" sz="2600" b="0" i="0" u="none" strike="noStrike" cap="none">
                <a:solidFill>
                  <a:srgbClr val="262626"/>
                </a:solidFill>
                <a:latin typeface="Corbel"/>
                <a:ea typeface="Corbel"/>
                <a:cs typeface="Corbel"/>
                <a:sym typeface="Corbel"/>
              </a:rPr>
              <a:t>Sought a method that was less structured and </a:t>
            </a:r>
            <a:r>
              <a:rPr lang="en-US" sz="2600" b="0" i="1" u="none" strike="noStrike" cap="none">
                <a:solidFill>
                  <a:srgbClr val="262626"/>
                </a:solidFill>
                <a:latin typeface="Corbel"/>
                <a:ea typeface="Corbel"/>
                <a:cs typeface="Corbel"/>
                <a:sym typeface="Corbel"/>
              </a:rPr>
              <a:t>allowed the child’s answers</a:t>
            </a:r>
            <a:r>
              <a:rPr lang="en-US" sz="2600" b="0" i="0" u="none" strike="noStrike" cap="none">
                <a:solidFill>
                  <a:srgbClr val="262626"/>
                </a:solidFill>
                <a:latin typeface="Corbel"/>
                <a:ea typeface="Corbel"/>
                <a:cs typeface="Corbel"/>
                <a:sym typeface="Corbel"/>
              </a:rPr>
              <a:t> to determine the course of the questioning</a:t>
            </a:r>
            <a:endParaRPr sz="2600" b="0" i="0" u="none" strike="noStrike" cap="none">
              <a:solidFill>
                <a:srgbClr val="262626"/>
              </a:solidFill>
              <a:latin typeface="Corbel"/>
              <a:ea typeface="Corbel"/>
              <a:cs typeface="Corbel"/>
              <a:sym typeface="Corbel"/>
            </a:endParaRPr>
          </a:p>
          <a:p>
            <a:pPr marL="0" marR="0" lvl="0" indent="0" algn="l" rtl="0">
              <a:lnSpc>
                <a:spcPct val="90000"/>
              </a:lnSpc>
              <a:spcBef>
                <a:spcPts val="900"/>
              </a:spcBef>
              <a:spcAft>
                <a:spcPts val="0"/>
              </a:spcAft>
              <a:buNone/>
            </a:pPr>
            <a:endParaRPr sz="2600"/>
          </a:p>
          <a:p>
            <a:pPr marL="282575" marR="0" lvl="1" indent="-282575" algn="l" rtl="0">
              <a:lnSpc>
                <a:spcPct val="90000"/>
              </a:lnSpc>
              <a:spcBef>
                <a:spcPts val="900"/>
              </a:spcBef>
              <a:spcAft>
                <a:spcPts val="0"/>
              </a:spcAft>
              <a:buClr>
                <a:srgbClr val="262626"/>
              </a:buClr>
              <a:buSzPts val="2600"/>
              <a:buFont typeface="Corbel"/>
              <a:buChar char="–"/>
            </a:pPr>
            <a:r>
              <a:rPr lang="en-US" sz="2600"/>
              <a:t>The purpose, Piaget believed, was</a:t>
            </a:r>
            <a:r>
              <a:rPr lang="en-US" sz="2600" b="0" i="0" u="none" strike="noStrike" cap="none">
                <a:solidFill>
                  <a:srgbClr val="262626"/>
                </a:solidFill>
                <a:latin typeface="Corbel"/>
                <a:ea typeface="Corbel"/>
                <a:cs typeface="Corbel"/>
                <a:sym typeface="Corbel"/>
              </a:rPr>
              <a:t> to follow the child’s own line of thought  </a:t>
            </a:r>
            <a:br>
              <a:rPr lang="en-US" sz="2600" b="0" i="0" u="none" strike="noStrike" cap="none">
                <a:solidFill>
                  <a:srgbClr val="262626"/>
                </a:solidFill>
                <a:latin typeface="Corbel"/>
                <a:ea typeface="Corbel"/>
                <a:cs typeface="Corbel"/>
                <a:sym typeface="Corbel"/>
              </a:rPr>
            </a:br>
            <a:endParaRPr sz="2600" b="0" i="0" u="none" strike="noStrike" cap="none">
              <a:solidFill>
                <a:srgbClr val="262626"/>
              </a:solidFill>
              <a:latin typeface="Corbel"/>
              <a:ea typeface="Corbel"/>
              <a:cs typeface="Corbel"/>
              <a:sym typeface="Corbel"/>
            </a:endParaRPr>
          </a:p>
          <a:p>
            <a:pPr marL="0" lvl="0" indent="0" rtl="0">
              <a:lnSpc>
                <a:spcPct val="90000"/>
              </a:lnSpc>
              <a:spcBef>
                <a:spcPts val="900"/>
              </a:spcBef>
              <a:spcAft>
                <a:spcPts val="0"/>
              </a:spcAft>
              <a:buNone/>
            </a:pPr>
            <a:endParaRPr sz="2600"/>
          </a:p>
          <a:p>
            <a:pPr marL="282575" marR="0" lvl="0" indent="-168275" algn="l" rtl="0">
              <a:lnSpc>
                <a:spcPct val="112000"/>
              </a:lnSpc>
              <a:spcBef>
                <a:spcPts val="900"/>
              </a:spcBef>
              <a:spcAft>
                <a:spcPts val="0"/>
              </a:spcAft>
              <a:buClr>
                <a:srgbClr val="262626"/>
              </a:buClr>
              <a:buSzPts val="1800"/>
              <a:buFont typeface="Arial"/>
              <a:buNone/>
            </a:pPr>
            <a:endParaRPr sz="1800" b="0" i="0" u="none" strike="noStrike" cap="none">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93662" y="0"/>
            <a:ext cx="8956675" cy="8064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2900"/>
              <a:buFont typeface="Century Schoolbook"/>
              <a:buNone/>
            </a:pPr>
            <a:r>
              <a:rPr lang="en-US" sz="2900" b="0" i="1" u="none" strike="noStrike" cap="none">
                <a:solidFill>
                  <a:schemeClr val="accent1"/>
                </a:solidFill>
                <a:latin typeface="Century Schoolbook"/>
                <a:ea typeface="Century Schoolbook"/>
                <a:cs typeface="Century Schoolbook"/>
                <a:sym typeface="Century Schoolbook"/>
              </a:rPr>
              <a:t/>
            </a:r>
            <a:br>
              <a:rPr lang="en-US" sz="2900" b="0" i="1" u="none" strike="noStrike" cap="none">
                <a:solidFill>
                  <a:schemeClr val="accent1"/>
                </a:solidFill>
                <a:latin typeface="Century Schoolbook"/>
                <a:ea typeface="Century Schoolbook"/>
                <a:cs typeface="Century Schoolbook"/>
                <a:sym typeface="Century Schoolbook"/>
              </a:rPr>
            </a:br>
            <a:r>
              <a:rPr lang="en-US" sz="2900" b="0" i="1" u="none" strike="noStrike" cap="none">
                <a:solidFill>
                  <a:schemeClr val="accent1"/>
                </a:solidFill>
                <a:latin typeface="Century Schoolbook"/>
                <a:ea typeface="Century Schoolbook"/>
                <a:cs typeface="Century Schoolbook"/>
                <a:sym typeface="Century Schoolbook"/>
              </a:rPr>
              <a:t>Lucienne (4 ½ years)</a:t>
            </a:r>
            <a:br>
              <a:rPr lang="en-US" sz="2900" b="0" i="1" u="none" strike="noStrike" cap="none">
                <a:solidFill>
                  <a:schemeClr val="accent1"/>
                </a:solidFill>
                <a:latin typeface="Century Schoolbook"/>
                <a:ea typeface="Century Schoolbook"/>
                <a:cs typeface="Century Schoolbook"/>
                <a:sym typeface="Century Schoolbook"/>
              </a:rPr>
            </a:br>
            <a:r>
              <a:rPr lang="en-US" sz="2900" b="0" i="1" u="none" strike="noStrike" cap="none">
                <a:solidFill>
                  <a:schemeClr val="accent1"/>
                </a:solidFill>
                <a:latin typeface="Century Schoolbook"/>
                <a:ea typeface="Century Schoolbook"/>
                <a:cs typeface="Century Schoolbook"/>
                <a:sym typeface="Century Schoolbook"/>
              </a:rPr>
              <a:t/>
            </a:r>
            <a:br>
              <a:rPr lang="en-US" sz="2900" b="0" i="1" u="none" strike="noStrike" cap="none">
                <a:solidFill>
                  <a:schemeClr val="accent1"/>
                </a:solidFill>
                <a:latin typeface="Century Schoolbook"/>
                <a:ea typeface="Century Schoolbook"/>
                <a:cs typeface="Century Schoolbook"/>
                <a:sym typeface="Century Schoolbook"/>
              </a:rPr>
            </a:br>
            <a:endParaRPr/>
          </a:p>
        </p:txBody>
      </p:sp>
      <p:sp>
        <p:nvSpPr>
          <p:cNvPr id="146" name="Shape 146"/>
          <p:cNvSpPr txBox="1">
            <a:spLocks noGrp="1"/>
          </p:cNvSpPr>
          <p:nvPr>
            <p:ph type="body" idx="1"/>
          </p:nvPr>
        </p:nvSpPr>
        <p:spPr>
          <a:xfrm>
            <a:off x="0" y="806450"/>
            <a:ext cx="8956800" cy="5430300"/>
          </a:xfrm>
          <a:prstGeom prst="rect">
            <a:avLst/>
          </a:prstGeom>
          <a:noFill/>
          <a:ln>
            <a:noFill/>
          </a:ln>
        </p:spPr>
        <p:txBody>
          <a:bodyPr spcFirstLastPara="1" wrap="square" lIns="91425" tIns="45700" rIns="91425" bIns="45700" anchor="t" anchorCtr="0">
            <a:noAutofit/>
          </a:bodyPr>
          <a:lstStyle/>
          <a:p>
            <a:pPr marL="282575" marR="0" lvl="0" indent="-282575" algn="l" rtl="0">
              <a:lnSpc>
                <a:spcPct val="90000"/>
              </a:lnSpc>
              <a:spcBef>
                <a:spcPts val="0"/>
              </a:spcBef>
              <a:spcAft>
                <a:spcPts val="0"/>
              </a:spcAft>
              <a:buClr>
                <a:srgbClr val="262626"/>
              </a:buClr>
              <a:buSzPts val="2800"/>
              <a:buFont typeface="Arial"/>
              <a:buChar char="•"/>
            </a:pPr>
            <a:r>
              <a:rPr lang="en-US" sz="2800" b="0" i="0" u="none" dirty="0">
                <a:solidFill>
                  <a:srgbClr val="262626"/>
                </a:solidFill>
                <a:latin typeface="Corbel"/>
                <a:ea typeface="Corbel"/>
                <a:cs typeface="Corbel"/>
                <a:sym typeface="Corbel"/>
              </a:rPr>
              <a:t>Piaget: “What time is it?” </a:t>
            </a:r>
            <a:br>
              <a:rPr lang="en-US" sz="2800" b="0" i="0" u="none" dirty="0">
                <a:solidFill>
                  <a:srgbClr val="262626"/>
                </a:solidFill>
                <a:latin typeface="Corbel"/>
                <a:ea typeface="Corbel"/>
                <a:cs typeface="Corbel"/>
                <a:sym typeface="Corbel"/>
              </a:rPr>
            </a:br>
            <a:r>
              <a:rPr lang="en-US" sz="2800" b="0" i="0" u="none" dirty="0" err="1">
                <a:solidFill>
                  <a:srgbClr val="262626"/>
                </a:solidFill>
                <a:latin typeface="Corbel"/>
                <a:ea typeface="Corbel"/>
                <a:cs typeface="Corbel"/>
                <a:sym typeface="Corbel"/>
              </a:rPr>
              <a:t>Lucienne</a:t>
            </a:r>
            <a:r>
              <a:rPr lang="en-US" sz="2800" b="0" i="0" u="none" dirty="0">
                <a:solidFill>
                  <a:srgbClr val="262626"/>
                </a:solidFill>
                <a:latin typeface="Corbel"/>
                <a:ea typeface="Corbel"/>
                <a:cs typeface="Corbel"/>
                <a:sym typeface="Corbel"/>
              </a:rPr>
              <a:t>: “ I have not had my nap yet, so it isn’t afternoon.”</a:t>
            </a:r>
            <a:br>
              <a:rPr lang="en-US" sz="2800" b="0" i="0" u="none" dirty="0">
                <a:solidFill>
                  <a:srgbClr val="262626"/>
                </a:solidFill>
                <a:latin typeface="Corbel"/>
                <a:ea typeface="Corbel"/>
                <a:cs typeface="Corbel"/>
                <a:sym typeface="Corbel"/>
              </a:rPr>
            </a:br>
            <a:r>
              <a:rPr lang="en-US" sz="2800" b="0" i="0" u="none" dirty="0">
                <a:solidFill>
                  <a:srgbClr val="262626"/>
                </a:solidFill>
                <a:latin typeface="Corbel"/>
                <a:ea typeface="Corbel"/>
                <a:cs typeface="Corbel"/>
                <a:sym typeface="Corbel"/>
              </a:rPr>
              <a:t/>
            </a:r>
            <a:br>
              <a:rPr lang="en-US" sz="2800" b="0" i="0" u="none" dirty="0">
                <a:solidFill>
                  <a:srgbClr val="262626"/>
                </a:solidFill>
                <a:latin typeface="Corbel"/>
                <a:ea typeface="Corbel"/>
                <a:cs typeface="Corbel"/>
                <a:sym typeface="Corbel"/>
              </a:rPr>
            </a:br>
            <a:r>
              <a:rPr lang="en-US" sz="2800" b="0" i="0" u="none" dirty="0">
                <a:solidFill>
                  <a:srgbClr val="262626"/>
                </a:solidFill>
                <a:latin typeface="Corbel"/>
                <a:ea typeface="Corbel"/>
                <a:cs typeface="Corbel"/>
                <a:sym typeface="Corbel"/>
              </a:rPr>
              <a:t/>
            </a:r>
            <a:br>
              <a:rPr lang="en-US" sz="2800" b="0" i="0" u="none" dirty="0">
                <a:solidFill>
                  <a:srgbClr val="262626"/>
                </a:solidFill>
                <a:latin typeface="Corbel"/>
                <a:ea typeface="Corbel"/>
                <a:cs typeface="Corbel"/>
                <a:sym typeface="Corbel"/>
              </a:rPr>
            </a:br>
            <a:r>
              <a:rPr lang="en-US" sz="2800" b="0" i="0" u="none" dirty="0">
                <a:solidFill>
                  <a:srgbClr val="262626"/>
                </a:solidFill>
                <a:latin typeface="Corbel"/>
                <a:ea typeface="Corbel"/>
                <a:cs typeface="Corbel"/>
                <a:sym typeface="Corbel"/>
              </a:rPr>
              <a:t>P: “What did you do in school, today?” </a:t>
            </a:r>
            <a:br>
              <a:rPr lang="en-US" sz="2800" b="0" i="0" u="none" dirty="0">
                <a:solidFill>
                  <a:srgbClr val="262626"/>
                </a:solidFill>
                <a:latin typeface="Corbel"/>
                <a:ea typeface="Corbel"/>
                <a:cs typeface="Corbel"/>
                <a:sym typeface="Corbel"/>
              </a:rPr>
            </a:br>
            <a:r>
              <a:rPr lang="en-US" sz="2800" b="0" i="0" u="none" dirty="0">
                <a:solidFill>
                  <a:srgbClr val="262626"/>
                </a:solidFill>
                <a:latin typeface="Corbel"/>
                <a:ea typeface="Corbel"/>
                <a:cs typeface="Corbel"/>
                <a:sym typeface="Corbel"/>
              </a:rPr>
              <a:t>L: “ Today in school we </a:t>
            </a:r>
            <a:r>
              <a:rPr lang="en-US" sz="2800" b="0" i="1" u="none" dirty="0" err="1">
                <a:solidFill>
                  <a:srgbClr val="262626"/>
                </a:solidFill>
                <a:latin typeface="Corbel"/>
                <a:ea typeface="Corbel"/>
                <a:cs typeface="Corbel"/>
                <a:sym typeface="Corbel"/>
              </a:rPr>
              <a:t>holded</a:t>
            </a:r>
            <a:r>
              <a:rPr lang="en-US" sz="2800" b="0" i="0" u="none" dirty="0">
                <a:solidFill>
                  <a:srgbClr val="262626"/>
                </a:solidFill>
                <a:latin typeface="Corbel"/>
                <a:ea typeface="Corbel"/>
                <a:cs typeface="Corbel"/>
                <a:sym typeface="Corbel"/>
              </a:rPr>
              <a:t> the rabbits.”</a:t>
            </a:r>
            <a:br>
              <a:rPr lang="en-US" sz="2800" b="0" i="0" u="none" dirty="0">
                <a:solidFill>
                  <a:srgbClr val="262626"/>
                </a:solidFill>
                <a:latin typeface="Corbel"/>
                <a:ea typeface="Corbel"/>
                <a:cs typeface="Corbel"/>
                <a:sym typeface="Corbel"/>
              </a:rPr>
            </a:br>
            <a:endParaRPr dirty="0"/>
          </a:p>
          <a:p>
            <a:pPr marL="282575" marR="0" lvl="0" indent="-282575" algn="l" rtl="0">
              <a:lnSpc>
                <a:spcPct val="90000"/>
              </a:lnSpc>
              <a:spcBef>
                <a:spcPts val="900"/>
              </a:spcBef>
              <a:spcAft>
                <a:spcPts val="0"/>
              </a:spcAft>
              <a:buClr>
                <a:srgbClr val="262626"/>
              </a:buClr>
              <a:buSzPts val="2800"/>
              <a:buFont typeface="Arial"/>
              <a:buChar char="•"/>
            </a:pPr>
            <a:r>
              <a:rPr lang="en-US" sz="2800" dirty="0"/>
              <a:t>Insight: Older children were not necessarily more intelligent than young ones; instead, the thinking of younger children is qualitatively different </a:t>
            </a:r>
            <a:r>
              <a:rPr lang="en-US" sz="2800" b="0" i="0" u="none" dirty="0">
                <a:solidFill>
                  <a:srgbClr val="262626"/>
                </a:solidFill>
                <a:latin typeface="Corbel"/>
                <a:ea typeface="Corbel"/>
                <a:cs typeface="Corbel"/>
                <a:sym typeface="Corbel"/>
              </a:rPr>
              <a:t/>
            </a:r>
            <a:br>
              <a:rPr lang="en-US" sz="2800" b="0" i="0" u="none" dirty="0">
                <a:solidFill>
                  <a:srgbClr val="262626"/>
                </a:solidFill>
                <a:latin typeface="Corbel"/>
                <a:ea typeface="Corbel"/>
                <a:cs typeface="Corbel"/>
                <a:sym typeface="Corbel"/>
              </a:rPr>
            </a:br>
            <a:endParaRPr dirty="0"/>
          </a:p>
          <a:p>
            <a:pPr marL="0" marR="0" lvl="0" indent="0" algn="l" rtl="0">
              <a:lnSpc>
                <a:spcPct val="90000"/>
              </a:lnSpc>
              <a:spcBef>
                <a:spcPts val="900"/>
              </a:spcBef>
              <a:spcAft>
                <a:spcPts val="0"/>
              </a:spcAft>
              <a:buClr>
                <a:srgbClr val="262626"/>
              </a:buClr>
              <a:buSzPts val="2800"/>
              <a:buFont typeface="Arial"/>
              <a:buNone/>
            </a:pPr>
            <a:r>
              <a:rPr lang="en-US" sz="2800" b="0" i="0" u="none" dirty="0">
                <a:solidFill>
                  <a:srgbClr val="262626"/>
                </a:solidFill>
                <a:latin typeface="Corbel"/>
                <a:ea typeface="Corbel"/>
                <a:cs typeface="Corbel"/>
                <a:sym typeface="Corbel"/>
              </a:rPr>
              <a:t/>
            </a:r>
            <a:br>
              <a:rPr lang="en-US" sz="2800" b="0" i="0" u="none" dirty="0">
                <a:solidFill>
                  <a:srgbClr val="262626"/>
                </a:solidFill>
                <a:latin typeface="Corbel"/>
                <a:ea typeface="Corbel"/>
                <a:cs typeface="Corbel"/>
                <a:sym typeface="Corbel"/>
              </a:rPr>
            </a:b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47637" y="0"/>
            <a:ext cx="8875712" cy="6143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3600"/>
              <a:buFont typeface="Century Schoolbook"/>
              <a:buNone/>
            </a:pPr>
            <a:r>
              <a:rPr lang="en-US" sz="3600" b="0" i="1" u="none" strike="noStrike" cap="none">
                <a:solidFill>
                  <a:schemeClr val="accent1"/>
                </a:solidFill>
                <a:latin typeface="Century Schoolbook"/>
                <a:ea typeface="Century Schoolbook"/>
                <a:cs typeface="Century Schoolbook"/>
                <a:sym typeface="Century Schoolbook"/>
              </a:rPr>
              <a:t>Theoretical Points </a:t>
            </a:r>
            <a:endParaRPr/>
          </a:p>
        </p:txBody>
      </p:sp>
      <p:sp>
        <p:nvSpPr>
          <p:cNvPr id="152" name="Shape 152"/>
          <p:cNvSpPr txBox="1">
            <a:spLocks noGrp="1"/>
          </p:cNvSpPr>
          <p:nvPr>
            <p:ph type="body" idx="1"/>
          </p:nvPr>
        </p:nvSpPr>
        <p:spPr>
          <a:xfrm>
            <a:off x="241300" y="1028700"/>
            <a:ext cx="8661400" cy="5641975"/>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rgbClr val="262626"/>
              </a:buClr>
              <a:buSzPts val="2500"/>
              <a:buFont typeface="Arial"/>
              <a:buNone/>
            </a:pPr>
            <a:r>
              <a:rPr lang="en-US" sz="2500" b="0" i="0" u="none" dirty="0">
                <a:solidFill>
                  <a:srgbClr val="262626"/>
                </a:solidFill>
                <a:latin typeface="Corbel"/>
                <a:ea typeface="Corbel"/>
                <a:cs typeface="Corbel"/>
                <a:sym typeface="Corbel"/>
              </a:rPr>
              <a:t>1) Children pass through an </a:t>
            </a:r>
            <a:r>
              <a:rPr lang="en-US" sz="2500" b="0" i="1" u="none" dirty="0">
                <a:solidFill>
                  <a:srgbClr val="262626"/>
                </a:solidFill>
                <a:latin typeface="Corbel"/>
                <a:ea typeface="Corbel"/>
                <a:cs typeface="Corbel"/>
                <a:sym typeface="Corbel"/>
              </a:rPr>
              <a:t>invariant stage </a:t>
            </a:r>
            <a:r>
              <a:rPr lang="en-US" sz="2500" b="0" i="0" u="none" dirty="0">
                <a:solidFill>
                  <a:srgbClr val="262626"/>
                </a:solidFill>
                <a:latin typeface="Corbel"/>
                <a:ea typeface="Corbel"/>
                <a:cs typeface="Corbel"/>
                <a:sym typeface="Corbel"/>
              </a:rPr>
              <a:t>sequence </a:t>
            </a:r>
            <a:r>
              <a:rPr lang="en-US" sz="2500" b="0" u="none" dirty="0">
                <a:solidFill>
                  <a:srgbClr val="262626"/>
                </a:solidFill>
                <a:latin typeface="Corbel"/>
                <a:ea typeface="Corbel"/>
                <a:cs typeface="Corbel"/>
                <a:sym typeface="Corbel"/>
              </a:rPr>
              <a:t>but at different rates</a:t>
            </a:r>
            <a:r>
              <a:rPr lang="en-US" sz="2500" b="0" i="0" u="none" dirty="0">
                <a:solidFill>
                  <a:srgbClr val="262626"/>
                </a:solidFill>
                <a:latin typeface="Corbel"/>
                <a:ea typeface="Corbel"/>
                <a:cs typeface="Corbel"/>
                <a:sym typeface="Corbel"/>
              </a:rPr>
              <a:t> (little importance to biological age) </a:t>
            </a:r>
            <a:endParaRPr dirty="0"/>
          </a:p>
          <a:p>
            <a:pPr marL="0" marR="0" lvl="0" indent="0" algn="l" rtl="0">
              <a:lnSpc>
                <a:spcPct val="80000"/>
              </a:lnSpc>
              <a:spcBef>
                <a:spcPts val="900"/>
              </a:spcBef>
              <a:spcAft>
                <a:spcPts val="0"/>
              </a:spcAft>
              <a:buClr>
                <a:srgbClr val="262626"/>
              </a:buClr>
              <a:buSzPts val="2500"/>
              <a:buFont typeface="Arial"/>
              <a:buNone/>
            </a:pPr>
            <a:r>
              <a:rPr lang="en-US" sz="2500" b="0" i="0" u="none" dirty="0">
                <a:solidFill>
                  <a:srgbClr val="262626"/>
                </a:solidFill>
                <a:latin typeface="Corbel"/>
                <a:ea typeface="Corbel"/>
                <a:cs typeface="Corbel"/>
                <a:sym typeface="Corbel"/>
              </a:rPr>
              <a:t/>
            </a:r>
            <a:br>
              <a:rPr lang="en-US" sz="2500" b="0" i="0" u="none" dirty="0">
                <a:solidFill>
                  <a:srgbClr val="262626"/>
                </a:solidFill>
                <a:latin typeface="Corbel"/>
                <a:ea typeface="Corbel"/>
                <a:cs typeface="Corbel"/>
                <a:sym typeface="Corbel"/>
              </a:rPr>
            </a:br>
            <a:r>
              <a:rPr lang="en-US" sz="2500" b="0" i="0" u="none" dirty="0">
                <a:solidFill>
                  <a:srgbClr val="262626"/>
                </a:solidFill>
                <a:latin typeface="Corbel"/>
                <a:ea typeface="Corbel"/>
                <a:cs typeface="Corbel"/>
                <a:sym typeface="Corbel"/>
              </a:rPr>
              <a:t/>
            </a:r>
            <a:br>
              <a:rPr lang="en-US" sz="2500" b="0" i="0" u="none" dirty="0">
                <a:solidFill>
                  <a:srgbClr val="262626"/>
                </a:solidFill>
                <a:latin typeface="Corbel"/>
                <a:ea typeface="Corbel"/>
                <a:cs typeface="Corbel"/>
                <a:sym typeface="Corbel"/>
              </a:rPr>
            </a:br>
            <a:endParaRPr dirty="0"/>
          </a:p>
          <a:p>
            <a:pPr marL="0" marR="0" lvl="0" indent="0" algn="l" rtl="0">
              <a:lnSpc>
                <a:spcPct val="80000"/>
              </a:lnSpc>
              <a:spcBef>
                <a:spcPts val="900"/>
              </a:spcBef>
              <a:spcAft>
                <a:spcPts val="0"/>
              </a:spcAft>
              <a:buClr>
                <a:srgbClr val="262626"/>
              </a:buClr>
              <a:buSzPts val="2500"/>
              <a:buFont typeface="Arial"/>
              <a:buNone/>
            </a:pPr>
            <a:r>
              <a:rPr lang="en-US" sz="2500" b="0" i="0" u="none" dirty="0">
                <a:solidFill>
                  <a:srgbClr val="262626"/>
                </a:solidFill>
                <a:latin typeface="Corbel"/>
                <a:ea typeface="Corbel"/>
                <a:cs typeface="Corbel"/>
                <a:sym typeface="Corbel"/>
              </a:rPr>
              <a:t>2) Nature of developmental change (What is development?): </a:t>
            </a:r>
            <a:endParaRPr dirty="0"/>
          </a:p>
          <a:p>
            <a:pPr marL="282575" marR="0" lvl="1" indent="-282575" algn="l" rtl="0">
              <a:lnSpc>
                <a:spcPct val="80000"/>
              </a:lnSpc>
              <a:spcBef>
                <a:spcPts val="900"/>
              </a:spcBef>
              <a:spcAft>
                <a:spcPts val="0"/>
              </a:spcAft>
              <a:buClr>
                <a:srgbClr val="262626"/>
              </a:buClr>
              <a:buSzPts val="2300"/>
              <a:buFont typeface="Corbel"/>
              <a:buChar char="–"/>
            </a:pPr>
            <a:r>
              <a:rPr lang="en-US" sz="2300" b="0" i="0" u="none" strike="noStrike" cap="none" dirty="0">
                <a:solidFill>
                  <a:srgbClr val="262626"/>
                </a:solidFill>
                <a:latin typeface="Corbel"/>
                <a:ea typeface="Corbel"/>
                <a:cs typeface="Corbel"/>
                <a:sym typeface="Corbel"/>
              </a:rPr>
              <a:t>Not a </a:t>
            </a:r>
            <a:r>
              <a:rPr lang="en-US" sz="2300" b="0" i="0" u="none" strike="noStrike" cap="none" dirty="0" err="1">
                <a:solidFill>
                  <a:srgbClr val="262626"/>
                </a:solidFill>
                <a:latin typeface="Corbel"/>
                <a:ea typeface="Corbel"/>
                <a:cs typeface="Corbel"/>
                <a:sym typeface="Corbel"/>
              </a:rPr>
              <a:t>maturationist</a:t>
            </a:r>
            <a:r>
              <a:rPr lang="en-US" sz="2300" b="0" i="0" u="none" strike="noStrike" cap="none" dirty="0">
                <a:solidFill>
                  <a:srgbClr val="262626"/>
                </a:solidFill>
                <a:latin typeface="Corbel"/>
                <a:ea typeface="Corbel"/>
                <a:cs typeface="Corbel"/>
                <a:sym typeface="Corbel"/>
              </a:rPr>
              <a:t>: Development is not determined by our genes</a:t>
            </a:r>
            <a:endParaRPr dirty="0"/>
          </a:p>
          <a:p>
            <a:pPr marL="282575" marR="0" lvl="1" indent="-282575" algn="l" rtl="0">
              <a:lnSpc>
                <a:spcPct val="80000"/>
              </a:lnSpc>
              <a:spcBef>
                <a:spcPts val="900"/>
              </a:spcBef>
              <a:spcAft>
                <a:spcPts val="0"/>
              </a:spcAft>
              <a:buClr>
                <a:srgbClr val="262626"/>
              </a:buClr>
              <a:buSzPts val="2300"/>
              <a:buFont typeface="Corbel"/>
              <a:buChar char="–"/>
            </a:pPr>
            <a:r>
              <a:rPr lang="en-US" sz="2300" b="0" i="0" u="none" strike="noStrike" cap="none" dirty="0">
                <a:solidFill>
                  <a:srgbClr val="262626"/>
                </a:solidFill>
                <a:latin typeface="Corbel"/>
                <a:ea typeface="Corbel"/>
                <a:cs typeface="Corbel"/>
                <a:sym typeface="Corbel"/>
              </a:rPr>
              <a:t>Not a learning theorist: Thinking is not shaped by instruction, not environment  </a:t>
            </a:r>
            <a:endParaRPr dirty="0"/>
          </a:p>
          <a:p>
            <a:pPr marL="146050" marR="0" lvl="1" indent="0" algn="l" rtl="0">
              <a:lnSpc>
                <a:spcPct val="80000"/>
              </a:lnSpc>
              <a:spcBef>
                <a:spcPts val="900"/>
              </a:spcBef>
              <a:spcAft>
                <a:spcPts val="0"/>
              </a:spcAft>
              <a:buClr>
                <a:srgbClr val="262626"/>
              </a:buClr>
              <a:buSzPts val="2300"/>
              <a:buFont typeface="Corbel"/>
              <a:buNone/>
            </a:pPr>
            <a:endParaRPr sz="2300" dirty="0"/>
          </a:p>
          <a:p>
            <a:pPr marL="282575" lvl="0" indent="-282575" rtl="0">
              <a:spcBef>
                <a:spcPts val="900"/>
              </a:spcBef>
              <a:spcAft>
                <a:spcPts val="0"/>
              </a:spcAft>
              <a:buSzPts val="2400"/>
              <a:buChar char="•"/>
            </a:pPr>
            <a:r>
              <a:rPr lang="en-US" sz="2400" dirty="0"/>
              <a:t>So then, </a:t>
            </a:r>
            <a:r>
              <a:rPr lang="en-US" sz="2400" dirty="0" smtClean="0"/>
              <a:t>how do we develop our cognition, </a:t>
            </a:r>
            <a:r>
              <a:rPr lang="en-US" sz="2400" dirty="0"/>
              <a:t>according to </a:t>
            </a:r>
            <a:r>
              <a:rPr lang="en-US" sz="2400" u="sng" dirty="0">
                <a:solidFill>
                  <a:schemeClr val="accent5"/>
                </a:solidFill>
                <a:hlinkClick r:id="rId3"/>
              </a:rPr>
              <a:t>Piaget</a:t>
            </a:r>
            <a:r>
              <a:rPr lang="en-US" sz="2400" dirty="0"/>
              <a:t>? </a:t>
            </a:r>
            <a:endParaRPr sz="2300" dirty="0"/>
          </a:p>
          <a:p>
            <a:pPr marL="0" marR="0" lvl="0" indent="0" algn="l" rtl="0">
              <a:lnSpc>
                <a:spcPct val="80000"/>
              </a:lnSpc>
              <a:spcBef>
                <a:spcPts val="900"/>
              </a:spcBef>
              <a:spcAft>
                <a:spcPts val="0"/>
              </a:spcAft>
              <a:buNone/>
            </a:pPr>
            <a:r>
              <a:rPr lang="en-US" sz="2500" b="0" i="0" u="none" dirty="0">
                <a:solidFill>
                  <a:srgbClr val="262626"/>
                </a:solidFill>
                <a:latin typeface="Corbel"/>
                <a:ea typeface="Corbel"/>
                <a:cs typeface="Corbel"/>
                <a:sym typeface="Corbel"/>
              </a:rPr>
              <a:t>  </a:t>
            </a:r>
            <a:br>
              <a:rPr lang="en-US" sz="2500" b="0" i="0" u="none" dirty="0">
                <a:solidFill>
                  <a:srgbClr val="262626"/>
                </a:solidFill>
                <a:latin typeface="Corbel"/>
                <a:ea typeface="Corbel"/>
                <a:cs typeface="Corbel"/>
                <a:sym typeface="Corbel"/>
              </a:rPr>
            </a:br>
            <a:r>
              <a:rPr lang="en-US" sz="2500" b="0" i="0" u="none" dirty="0">
                <a:solidFill>
                  <a:srgbClr val="262626"/>
                </a:solidFill>
                <a:latin typeface="Corbel"/>
                <a:ea typeface="Corbel"/>
                <a:cs typeface="Corbel"/>
                <a:sym typeface="Corbel"/>
              </a:rPr>
              <a:t/>
            </a:r>
            <a:br>
              <a:rPr lang="en-US" sz="2500" b="0" i="0" u="none" dirty="0">
                <a:solidFill>
                  <a:srgbClr val="262626"/>
                </a:solidFill>
                <a:latin typeface="Corbel"/>
                <a:ea typeface="Corbel"/>
                <a:cs typeface="Corbel"/>
                <a:sym typeface="Corbel"/>
              </a:rPr>
            </a:br>
            <a:endParaRPr dirty="0"/>
          </a:p>
          <a:p>
            <a:pPr marL="0" marR="0" lvl="0" indent="0" algn="l" rtl="0">
              <a:lnSpc>
                <a:spcPct val="80000"/>
              </a:lnSpc>
              <a:spcBef>
                <a:spcPts val="900"/>
              </a:spcBef>
              <a:spcAft>
                <a:spcPts val="0"/>
              </a:spcAft>
              <a:buClr>
                <a:srgbClr val="262626"/>
              </a:buClr>
              <a:buSzPts val="2500"/>
              <a:buFont typeface="Arial"/>
              <a:buNone/>
            </a:pPr>
            <a:endParaRPr sz="2500" b="0" i="0" u="none" dirty="0">
              <a:solidFill>
                <a:srgbClr val="262626"/>
              </a:solidFill>
              <a:latin typeface="Corbel"/>
              <a:ea typeface="Corbel"/>
              <a:cs typeface="Corbel"/>
              <a:sym typeface="Corbel"/>
            </a:endParaRPr>
          </a:p>
          <a:p>
            <a:pPr marL="282575" marR="0" lvl="0" indent="-123825" algn="l" rtl="0">
              <a:lnSpc>
                <a:spcPct val="112000"/>
              </a:lnSpc>
              <a:spcBef>
                <a:spcPts val="900"/>
              </a:spcBef>
              <a:spcAft>
                <a:spcPts val="0"/>
              </a:spcAft>
              <a:buClr>
                <a:srgbClr val="262626"/>
              </a:buClr>
              <a:buSzPts val="2500"/>
              <a:buFont typeface="Arial"/>
              <a:buNone/>
            </a:pPr>
            <a:endParaRPr sz="2500" b="0" i="0" u="none" dirty="0">
              <a:solidFill>
                <a:srgbClr val="262626"/>
              </a:solidFill>
              <a:latin typeface="Corbel"/>
              <a:ea typeface="Corbel"/>
              <a:cs typeface="Corbel"/>
              <a:sym typeface="Corbe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eadlines">
  <a:themeElements>
    <a:clrScheme name="Headlines">
      <a:dk1>
        <a:srgbClr val="000000"/>
      </a:dk1>
      <a:lt1>
        <a:srgbClr val="FFFFFF"/>
      </a:lt1>
      <a:dk2>
        <a:srgbClr val="1B2135"/>
      </a:dk2>
      <a:lt2>
        <a:srgbClr val="F4EFDF"/>
      </a:lt2>
      <a:accent1>
        <a:srgbClr val="33A485"/>
      </a:accent1>
      <a:accent2>
        <a:srgbClr val="EC6E39"/>
      </a:accent2>
      <a:accent3>
        <a:srgbClr val="D5A52C"/>
      </a:accent3>
      <a:accent4>
        <a:srgbClr val="909081"/>
      </a:accent4>
      <a:accent5>
        <a:srgbClr val="3BA1C1"/>
      </a:accent5>
      <a:accent6>
        <a:srgbClr val="916A8C"/>
      </a:accent6>
      <a:hlink>
        <a:srgbClr val="3BA1C1"/>
      </a:hlink>
      <a:folHlink>
        <a:srgbClr val="916A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Headlines">
  <a:themeElements>
    <a:clrScheme name="Headlines">
      <a:dk1>
        <a:srgbClr val="000000"/>
      </a:dk1>
      <a:lt1>
        <a:srgbClr val="FFFFFF"/>
      </a:lt1>
      <a:dk2>
        <a:srgbClr val="1B2135"/>
      </a:dk2>
      <a:lt2>
        <a:srgbClr val="F4EFDF"/>
      </a:lt2>
      <a:accent1>
        <a:srgbClr val="33A485"/>
      </a:accent1>
      <a:accent2>
        <a:srgbClr val="EC6E39"/>
      </a:accent2>
      <a:accent3>
        <a:srgbClr val="D5A52C"/>
      </a:accent3>
      <a:accent4>
        <a:srgbClr val="909081"/>
      </a:accent4>
      <a:accent5>
        <a:srgbClr val="3BA1C1"/>
      </a:accent5>
      <a:accent6>
        <a:srgbClr val="916A8C"/>
      </a:accent6>
      <a:hlink>
        <a:srgbClr val="3BA1C1"/>
      </a:hlink>
      <a:folHlink>
        <a:srgbClr val="916A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Headlines">
  <a:themeElements>
    <a:clrScheme name="Headlines">
      <a:dk1>
        <a:srgbClr val="000000"/>
      </a:dk1>
      <a:lt1>
        <a:srgbClr val="FFFFFF"/>
      </a:lt1>
      <a:dk2>
        <a:srgbClr val="1B2135"/>
      </a:dk2>
      <a:lt2>
        <a:srgbClr val="F4EFDF"/>
      </a:lt2>
      <a:accent1>
        <a:srgbClr val="33A485"/>
      </a:accent1>
      <a:accent2>
        <a:srgbClr val="EC6E39"/>
      </a:accent2>
      <a:accent3>
        <a:srgbClr val="D5A52C"/>
      </a:accent3>
      <a:accent4>
        <a:srgbClr val="909081"/>
      </a:accent4>
      <a:accent5>
        <a:srgbClr val="3BA1C1"/>
      </a:accent5>
      <a:accent6>
        <a:srgbClr val="916A8C"/>
      </a:accent6>
      <a:hlink>
        <a:srgbClr val="3BA1C1"/>
      </a:hlink>
      <a:folHlink>
        <a:srgbClr val="916A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1412</Words>
  <Application>Microsoft Macintosh PowerPoint</Application>
  <PresentationFormat>On-screen Show (4:3)</PresentationFormat>
  <Paragraphs>183</Paragraphs>
  <Slides>28</Slides>
  <Notes>28</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Headlines</vt:lpstr>
      <vt:lpstr>1_Headlines</vt:lpstr>
      <vt:lpstr>2_Headlines</vt:lpstr>
      <vt:lpstr>PowerPoint Presentation</vt:lpstr>
      <vt:lpstr>JEAN PIAGET    (1896-1980)  </vt:lpstr>
      <vt:lpstr>PowerPoint Presentation</vt:lpstr>
      <vt:lpstr>Early Beginnings</vt:lpstr>
      <vt:lpstr>Binet’s Laboratory 1920s </vt:lpstr>
      <vt:lpstr>Moving Beyond Standardizing Test</vt:lpstr>
      <vt:lpstr>Moving Beyond Standardizing Test</vt:lpstr>
      <vt:lpstr> Lucienne (4 ½ years)  </vt:lpstr>
      <vt:lpstr>Theoretical Points </vt:lpstr>
      <vt:lpstr>Question</vt:lpstr>
      <vt:lpstr>PowerPoint Presentation</vt:lpstr>
      <vt:lpstr>Development through Interacting in the World </vt:lpstr>
      <vt:lpstr>The Beginnings of Intelligence</vt:lpstr>
      <vt:lpstr>The Beginnings of Intelligence</vt:lpstr>
      <vt:lpstr>PowerPoint Presentation</vt:lpstr>
      <vt:lpstr>Stage 1: Sensorimotor</vt:lpstr>
      <vt:lpstr>Object Permanence</vt:lpstr>
      <vt:lpstr>Stage 2: Preoperational </vt:lpstr>
      <vt:lpstr>Question</vt:lpstr>
      <vt:lpstr>Conservation Task </vt:lpstr>
      <vt:lpstr>Egocentrism </vt:lpstr>
      <vt:lpstr>Stages 3 and 4</vt:lpstr>
      <vt:lpstr>END</vt:lpstr>
      <vt:lpstr>PowerPoint Presentation</vt:lpstr>
      <vt:lpstr>PowerPoint Presentation</vt:lpstr>
      <vt:lpstr>PowerPoint Presentation</vt:lpstr>
      <vt:lpstr>Moving Beyond Standardizing Test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Michael </cp:lastModifiedBy>
  <cp:revision>42</cp:revision>
  <dcterms:modified xsi:type="dcterms:W3CDTF">2019-05-23T19:17:24Z</dcterms:modified>
</cp:coreProperties>
</file>